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9" r:id="rId1"/>
  </p:sldMasterIdLst>
  <p:notesMasterIdLst>
    <p:notesMasterId r:id="rId24"/>
  </p:notesMasterIdLst>
  <p:handoutMasterIdLst>
    <p:handoutMasterId r:id="rId25"/>
  </p:handoutMasterIdLst>
  <p:sldIdLst>
    <p:sldId id="279" r:id="rId2"/>
    <p:sldId id="280" r:id="rId3"/>
    <p:sldId id="281" r:id="rId4"/>
    <p:sldId id="295" r:id="rId5"/>
    <p:sldId id="303" r:id="rId6"/>
    <p:sldId id="304" r:id="rId7"/>
    <p:sldId id="306" r:id="rId8"/>
    <p:sldId id="308" r:id="rId9"/>
    <p:sldId id="309" r:id="rId10"/>
    <p:sldId id="311" r:id="rId11"/>
    <p:sldId id="312" r:id="rId12"/>
    <p:sldId id="313" r:id="rId13"/>
    <p:sldId id="320" r:id="rId14"/>
    <p:sldId id="314" r:id="rId15"/>
    <p:sldId id="315" r:id="rId16"/>
    <p:sldId id="319" r:id="rId17"/>
    <p:sldId id="316" r:id="rId18"/>
    <p:sldId id="317" r:id="rId19"/>
    <p:sldId id="321" r:id="rId20"/>
    <p:sldId id="322" r:id="rId21"/>
    <p:sldId id="323" r:id="rId22"/>
    <p:sldId id="324" r:id="rId23"/>
  </p:sldIdLst>
  <p:sldSz cx="11522075" cy="6480175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  <a:srgbClr val="99A9B3"/>
    <a:srgbClr val="007434"/>
    <a:srgbClr val="00518E"/>
    <a:srgbClr val="14C2C4"/>
    <a:srgbClr val="14C2BA"/>
    <a:srgbClr val="02D4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6" autoAdjust="0"/>
    <p:restoredTop sz="89555" autoAdjust="0"/>
  </p:normalViewPr>
  <p:slideViewPr>
    <p:cSldViewPr snapToGrid="0" snapToObjects="1">
      <p:cViewPr>
        <p:scale>
          <a:sx n="84" d="100"/>
          <a:sy n="84" d="100"/>
        </p:scale>
        <p:origin x="1704" y="584"/>
      </p:cViewPr>
      <p:guideLst>
        <p:guide orient="horz" pos="2041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1" d="100"/>
          <a:sy n="101" d="100"/>
        </p:scale>
        <p:origin x="-260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E7F8D-98A1-4764-956F-AEC3403E81D1}" type="datetimeFigureOut">
              <a:rPr lang="nl-NL" smtClean="0"/>
              <a:t>07-03-19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B345A-7997-4BA7-A360-A81244747A8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453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FED92-5077-4D33-BC1C-D9DCBCC87BFB}" type="datetimeFigureOut">
              <a:rPr lang="nl-NL" smtClean="0"/>
              <a:t>07-03-19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5725A-3B39-4F50-BEFC-AF20AB28492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018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5725A-3B39-4F50-BEFC-AF20AB284923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251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8"/>
          <p:cNvSpPr>
            <a:spLocks noChangeArrowheads="1"/>
          </p:cNvSpPr>
          <p:nvPr userDrawn="1"/>
        </p:nvSpPr>
        <p:spPr bwMode="auto">
          <a:xfrm>
            <a:off x="-9526" y="13"/>
            <a:ext cx="1576384" cy="6480000"/>
          </a:xfrm>
          <a:prstGeom prst="rect">
            <a:avLst/>
          </a:prstGeom>
          <a:solidFill>
            <a:srgbClr val="00A6D6"/>
          </a:solidFill>
          <a:ln w="9525">
            <a:solidFill>
              <a:srgbClr val="00A6D6"/>
            </a:solidFill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4" name="Picture 3" descr="TU_P5#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5720495"/>
            <a:ext cx="1368883" cy="843232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0337800" y="607060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9CD01A7-429B-DC48-8F96-BCBBCB54612C}" type="slidenum">
              <a:rPr lang="en-US" sz="1400" smtClean="0">
                <a:solidFill>
                  <a:srgbClr val="00A6D6"/>
                </a:solidFill>
              </a:rPr>
              <a:pPr algn="r"/>
              <a:t>‹#›</a:t>
            </a:fld>
            <a:endParaRPr lang="en-US" sz="1400" dirty="0">
              <a:solidFill>
                <a:srgbClr val="00A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1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-1" y="13"/>
            <a:ext cx="1576384" cy="6480161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5" name="Picture 3" descr="TU_P5#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5720495"/>
            <a:ext cx="1368883" cy="84323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0337800" y="607060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9CD01A7-429B-DC48-8F96-BCBBCB54612C}" type="slidenum">
              <a:rPr lang="en-US" sz="1400" smtClean="0">
                <a:solidFill>
                  <a:srgbClr val="00A6D6"/>
                </a:solidFill>
              </a:rPr>
              <a:pPr algn="r"/>
              <a:t>‹#›</a:t>
            </a:fld>
            <a:endParaRPr lang="en-US" sz="1400" dirty="0">
              <a:solidFill>
                <a:srgbClr val="00A6D6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microsoft.com/office/2007/relationships/hdphoto" Target="../media/hdphoto4.wdp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5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5" Type="http://schemas.openxmlformats.org/officeDocument/2006/relationships/image" Target="../media/image9.png"/><Relationship Id="rId6" Type="http://schemas.microsoft.com/office/2007/relationships/hdphoto" Target="../media/hdphoto2.wdp"/><Relationship Id="rId7" Type="http://schemas.openxmlformats.org/officeDocument/2006/relationships/image" Target="../media/image10.png"/><Relationship Id="rId8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Aeroacoustics</a:t>
            </a:r>
          </a:p>
          <a:p>
            <a:pPr algn="ctr"/>
            <a:endParaRPr lang="en-US" sz="32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3200" b="1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3200" b="1" i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Lecture 3.3</a:t>
            </a:r>
            <a:endParaRPr lang="en-US" sz="2400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4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Propeller and </a:t>
            </a:r>
            <a:r>
              <a:rPr lang="en-GB" sz="2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Propfan</a:t>
            </a:r>
            <a:r>
              <a:rPr lang="en-GB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Noise</a:t>
            </a:r>
            <a:endParaRPr lang="en-GB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41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Harmonic noise prediction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7639" y="922990"/>
            <a:ext cx="9829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Farassat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modified </a:t>
            </a:r>
            <a:r>
              <a:rPr lang="en-GB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Ffowcs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Williams and </a:t>
            </a:r>
            <a:r>
              <a:rPr lang="en-GB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Hawkings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equation to account for surfaces in motion in a fluid: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00434" y="2242814"/>
                <a:ext cx="5772093" cy="694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/>
                        </a:rPr>
                        <m:t>𝑝</m:t>
                      </m:r>
                      <m:r>
                        <a:rPr lang="nl-NL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GB" b="0" i="0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nl-NL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nl-NL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/>
                            </a:rPr>
                            <m:t>𝑝</m:t>
                          </m:r>
                        </m:num>
                        <m:den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</m:d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nl-NL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</m:d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434" y="2242814"/>
                <a:ext cx="5772093" cy="6949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/>
          <p:cNvSpPr/>
          <p:nvPr/>
        </p:nvSpPr>
        <p:spPr>
          <a:xfrm rot="16200000">
            <a:off x="2818217" y="2124477"/>
            <a:ext cx="78843" cy="158105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86822" y="3304008"/>
            <a:ext cx="2008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Wave operator on pressure </a:t>
            </a:r>
            <a:r>
              <a:rPr lang="en-GB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endParaRPr lang="nl-NL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75141" y="1560063"/>
            <a:ext cx="2706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velocity of the surface normal to it</a:t>
            </a:r>
            <a:endParaRPr lang="nl-NL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719946" y="2242814"/>
            <a:ext cx="0" cy="271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128425" y="1587581"/>
            <a:ext cx="2008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-component of the surface force</a:t>
            </a:r>
            <a:endParaRPr lang="nl-NL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659632" y="2206394"/>
            <a:ext cx="0" cy="2576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475852" y="1868429"/>
            <a:ext cx="2008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Dirac delta function</a:t>
            </a:r>
            <a:endParaRPr lang="nl-NL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550150" y="2242814"/>
            <a:ext cx="1326468" cy="3625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979920" y="2676435"/>
            <a:ext cx="4162743" cy="3835619"/>
            <a:chOff x="6979920" y="2676435"/>
            <a:chExt cx="4162743" cy="3835619"/>
          </a:xfrm>
        </p:grpSpPr>
        <p:grpSp>
          <p:nvGrpSpPr>
            <p:cNvPr id="38" name="Group 37"/>
            <p:cNvGrpSpPr/>
            <p:nvPr/>
          </p:nvGrpSpPr>
          <p:grpSpPr>
            <a:xfrm>
              <a:off x="6979920" y="2931978"/>
              <a:ext cx="3868787" cy="3580076"/>
              <a:chOff x="6979920" y="2931978"/>
              <a:chExt cx="3868787" cy="3580076"/>
            </a:xfrm>
          </p:grpSpPr>
          <p:pic>
            <p:nvPicPr>
              <p:cNvPr id="6146" name="Picture 2" descr="Image result for blade aircraft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7667" b="93667" l="2167" r="98333">
                            <a14:backgroundMark x1="43500" y1="66333" x2="13667" y2="91167"/>
                            <a14:backgroundMark x1="49833" y1="54833" x2="49833" y2="54833"/>
                            <a14:backgroundMark x1="51833" y1="53667" x2="51833" y2="53667"/>
                            <a14:backgroundMark x1="60000" y1="50167" x2="60000" y2="50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38476" r="45302" b="5631"/>
              <a:stretch/>
            </p:blipFill>
            <p:spPr bwMode="auto">
              <a:xfrm>
                <a:off x="7191523" y="3317745"/>
                <a:ext cx="3125958" cy="3194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 rot="19168644">
                    <a:off x="7694441" y="5228976"/>
                    <a:ext cx="314829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i="1">
                            <a:latin typeface="Cambria Math"/>
                            <a:ea typeface="Cambria Math"/>
                          </a:rPr>
                          <m:t>𝑓</m:t>
                        </m:r>
                      </m:oMath>
                    </a14:m>
                    <a:r>
                      <a:rPr lang="nl-NL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(</a:t>
                    </a:r>
                    <a:r>
                      <a:rPr lang="nl-NL" dirty="0" err="1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x,y,z</a:t>
                    </a:r>
                    <a:r>
                      <a:rPr lang="nl-NL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) = 0 </a:t>
                    </a:r>
                    <a:r>
                      <a:rPr lang="nl-NL" dirty="0" err="1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surface</a:t>
                    </a:r>
                    <a:r>
                      <a:rPr lang="nl-NL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 </a:t>
                    </a:r>
                    <a:r>
                      <a:rPr lang="nl-NL" dirty="0" err="1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equation</a:t>
                    </a:r>
                    <a:endParaRPr lang="nl-NL" dirty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168644">
                    <a:off x="7694441" y="5228976"/>
                    <a:ext cx="3148298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t="-1832" r="-3233" b="-2094"/>
                    </a:stretch>
                  </a:blipFill>
                </p:spPr>
                <p:txBody>
                  <a:bodyPr/>
                  <a:lstStyle/>
                  <a:p>
                    <a:r>
                      <a:rPr lang="nl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/>
              <p:cNvCxnSpPr/>
              <p:nvPr/>
            </p:nvCxnSpPr>
            <p:spPr>
              <a:xfrm flipV="1">
                <a:off x="8876618" y="3726180"/>
                <a:ext cx="621476" cy="118871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6979920" y="5067300"/>
                <a:ext cx="747932" cy="89339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7948661" y="5513978"/>
                <a:ext cx="477076" cy="281736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6979920" y="5067300"/>
                <a:ext cx="968744" cy="728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 rot="19798106">
                <a:off x="7702357" y="4026017"/>
                <a:ext cx="1756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 f</a:t>
                </a:r>
                <a:r>
                  <a:rPr lang="en-GB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orce {.., l</a:t>
                </a:r>
                <a:r>
                  <a:rPr lang="en-GB" baseline="-250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</a:t>
                </a:r>
                <a:r>
                  <a:rPr lang="en-GB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,..}</a:t>
                </a:r>
                <a:endParaRPr lang="nl-NL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H="1">
                <a:off x="7550150" y="5792538"/>
                <a:ext cx="404863" cy="247426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59" name="Rectangle 6158"/>
              <p:cNvSpPr/>
              <p:nvPr/>
            </p:nvSpPr>
            <p:spPr>
              <a:xfrm rot="19750140">
                <a:off x="7881521" y="5118012"/>
                <a:ext cx="960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GB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n(surf)</a:t>
                </a:r>
                <a:endParaRPr lang="nl-NL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6162" name="Straight Arrow Connector 6161"/>
              <p:cNvCxnSpPr/>
              <p:nvPr/>
            </p:nvCxnSpPr>
            <p:spPr>
              <a:xfrm flipV="1">
                <a:off x="10281968" y="3027403"/>
                <a:ext cx="0" cy="1266502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10281968" y="3305569"/>
                <a:ext cx="0" cy="988336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 55"/>
              <p:cNvSpPr/>
              <p:nvPr/>
            </p:nvSpPr>
            <p:spPr>
              <a:xfrm>
                <a:off x="10404355" y="2931978"/>
                <a:ext cx="4443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sz="2800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ω</a:t>
                </a:r>
                <a:endParaRPr lang="nl-NL" sz="28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 flipH="1">
                <a:off x="7697558" y="5792538"/>
                <a:ext cx="257455" cy="1681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/>
              <p:cNvSpPr/>
              <p:nvPr/>
            </p:nvSpPr>
            <p:spPr>
              <a:xfrm>
                <a:off x="7311435" y="5037894"/>
                <a:ext cx="3690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</a:t>
                </a:r>
                <a:r>
                  <a:rPr lang="en-GB" baseline="-25000" dirty="0" smtClean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  <a:endParaRPr lang="nl-NL" baseline="-25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7081575" y="5426383"/>
                <a:ext cx="351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</a:t>
                </a:r>
                <a:r>
                  <a:rPr lang="en-GB" baseline="-25000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</a:t>
                </a:r>
                <a:endParaRPr lang="nl-NL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706281" y="5817198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 err="1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</a:t>
                </a:r>
                <a:r>
                  <a:rPr lang="en-GB" baseline="-25000" dirty="0" err="1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</a:t>
                </a:r>
                <a:endParaRPr lang="nl-NL" baseline="-25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166" name="Arc 6165"/>
            <p:cNvSpPr/>
            <p:nvPr/>
          </p:nvSpPr>
          <p:spPr>
            <a:xfrm>
              <a:off x="9772742" y="2676435"/>
              <a:ext cx="1369921" cy="1481521"/>
            </a:xfrm>
            <a:prstGeom prst="arc">
              <a:avLst>
                <a:gd name="adj1" fmla="val 2628521"/>
                <a:gd name="adj2" fmla="val 10689288"/>
              </a:avLst>
            </a:prstGeom>
            <a:noFill/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7" name="Left Brace 76"/>
          <p:cNvSpPr/>
          <p:nvPr/>
        </p:nvSpPr>
        <p:spPr>
          <a:xfrm rot="16200000">
            <a:off x="4847627" y="2096583"/>
            <a:ext cx="92825" cy="172765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Left Brace 77"/>
          <p:cNvSpPr/>
          <p:nvPr/>
        </p:nvSpPr>
        <p:spPr>
          <a:xfrm rot="16200000">
            <a:off x="6800115" y="2081273"/>
            <a:ext cx="91037" cy="1727651"/>
          </a:xfrm>
          <a:prstGeom prst="leftBrace">
            <a:avLst>
              <a:gd name="adj1" fmla="val 8333"/>
              <a:gd name="adj2" fmla="val 4926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094379" y="3887517"/>
            <a:ext cx="2706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 due to thickness noise</a:t>
            </a:r>
            <a:endParaRPr lang="nl-NL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4447713" y="2987330"/>
            <a:ext cx="452879" cy="963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6659632" y="2969878"/>
            <a:ext cx="182825" cy="7563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5386258" y="3700802"/>
            <a:ext cx="2706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 due to loading noise</a:t>
            </a:r>
            <a:endParaRPr lang="nl-NL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2067109" y="5395692"/>
                <a:ext cx="3403175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/>
                        </a:rPr>
                        <m:t>𝑝</m:t>
                      </m:r>
                      <m:r>
                        <a:rPr lang="nl-NL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GB" b="0" i="0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nl-NL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nl-NL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/>
                            </a:rPr>
                            <m:t>𝑝</m:t>
                          </m:r>
                        </m:num>
                        <m:den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=−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nl-NL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num>
                        <m:den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GB" i="1" smtClean="0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GB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09" y="5395692"/>
                <a:ext cx="3403175" cy="64819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Down Arrow 47"/>
          <p:cNvSpPr/>
          <p:nvPr/>
        </p:nvSpPr>
        <p:spPr>
          <a:xfrm>
            <a:off x="3183813" y="4670181"/>
            <a:ext cx="355107" cy="632497"/>
          </a:xfrm>
          <a:prstGeom prst="down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183813" y="5018064"/>
            <a:ext cx="2706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form</a:t>
            </a:r>
            <a:endParaRPr lang="nl-NL" i="1" dirty="0">
              <a:solidFill>
                <a:srgbClr val="00A6D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68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Harmonic noise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87640" y="889347"/>
                <a:ext cx="5772093" cy="694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/>
                        </a:rPr>
                        <m:t>𝑝</m:t>
                      </m:r>
                      <m:r>
                        <a:rPr lang="nl-NL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GB" b="0" i="0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nl-NL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nl-NL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/>
                            </a:rPr>
                            <m:t>𝑝</m:t>
                          </m:r>
                        </m:num>
                        <m:den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nl-NL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nl-NL" i="1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</m:d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nl-NL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nl-NL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𝛻</m:t>
                              </m:r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</m:d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640" y="889347"/>
                <a:ext cx="5772093" cy="6949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8092925" y="887997"/>
                <a:ext cx="3403175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𝛻</m:t>
                          </m:r>
                        </m:e>
                        <m:sup>
                          <m:r>
                            <a:rPr lang="en-GB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/>
                        </a:rPr>
                        <m:t>𝑝</m:t>
                      </m:r>
                      <m:r>
                        <a:rPr lang="nl-NL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GB" b="0" i="0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nl-NL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nl-NL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NL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nl-NL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/>
                            </a:rPr>
                            <m:t>𝑝</m:t>
                          </m:r>
                        </m:num>
                        <m:den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nl-NL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=−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nl-NL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</m:num>
                        <m:den>
                          <m:r>
                            <a:rPr lang="nl-NL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GB" i="1" smtClean="0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GB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925" y="887997"/>
                <a:ext cx="3403175" cy="64819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Down Arrow 47"/>
          <p:cNvSpPr/>
          <p:nvPr/>
        </p:nvSpPr>
        <p:spPr>
          <a:xfrm rot="16200000">
            <a:off x="7555467" y="899438"/>
            <a:ext cx="355107" cy="674814"/>
          </a:xfrm>
          <a:prstGeom prst="down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30919" y="1732649"/>
            <a:ext cx="9661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 due to thickness noise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→ 	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sources and sinks of strength </a:t>
            </a:r>
            <a:r>
              <a:rPr lang="en-GB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</a:p>
          <a:p>
            <a:pPr marL="285750" indent="-285750" algn="just" defTabSz="533400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ntribution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due to loading    		→		doublets associated with </a:t>
            </a:r>
            <a:r>
              <a:rPr lang="en-GB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vector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546318" y="3961369"/>
            <a:ext cx="3048220" cy="511905"/>
            <a:chOff x="2933479" y="2768221"/>
            <a:chExt cx="3048220" cy="511905"/>
          </a:xfrm>
        </p:grpSpPr>
        <p:sp>
          <p:nvSpPr>
            <p:cNvPr id="15" name="Freeform 14"/>
            <p:cNvSpPr/>
            <p:nvPr/>
          </p:nvSpPr>
          <p:spPr>
            <a:xfrm>
              <a:off x="2933479" y="2768221"/>
              <a:ext cx="3048220" cy="256305"/>
            </a:xfrm>
            <a:custGeom>
              <a:avLst/>
              <a:gdLst>
                <a:gd name="connsiteX0" fmla="*/ 819 w 3048819"/>
                <a:gd name="connsiteY0" fmla="*/ 233618 h 233618"/>
                <a:gd name="connsiteX1" fmla="*/ 19869 w 3048819"/>
                <a:gd name="connsiteY1" fmla="*/ 170118 h 233618"/>
                <a:gd name="connsiteX2" fmla="*/ 134169 w 3048819"/>
                <a:gd name="connsiteY2" fmla="*/ 112968 h 233618"/>
                <a:gd name="connsiteX3" fmla="*/ 286569 w 3048819"/>
                <a:gd name="connsiteY3" fmla="*/ 55818 h 233618"/>
                <a:gd name="connsiteX4" fmla="*/ 477069 w 3048819"/>
                <a:gd name="connsiteY4" fmla="*/ 17718 h 233618"/>
                <a:gd name="connsiteX5" fmla="*/ 1397819 w 3048819"/>
                <a:gd name="connsiteY5" fmla="*/ 5018 h 233618"/>
                <a:gd name="connsiteX6" fmla="*/ 2216969 w 3048819"/>
                <a:gd name="connsiteY6" fmla="*/ 100268 h 233618"/>
                <a:gd name="connsiteX7" fmla="*/ 3048819 w 3048819"/>
                <a:gd name="connsiteY7" fmla="*/ 233618 h 233618"/>
                <a:gd name="connsiteX0" fmla="*/ 819 w 3048819"/>
                <a:gd name="connsiteY0" fmla="*/ 235425 h 235425"/>
                <a:gd name="connsiteX1" fmla="*/ 19869 w 3048819"/>
                <a:gd name="connsiteY1" fmla="*/ 171925 h 235425"/>
                <a:gd name="connsiteX2" fmla="*/ 134169 w 3048819"/>
                <a:gd name="connsiteY2" fmla="*/ 114775 h 235425"/>
                <a:gd name="connsiteX3" fmla="*/ 477069 w 3048819"/>
                <a:gd name="connsiteY3" fmla="*/ 19525 h 235425"/>
                <a:gd name="connsiteX4" fmla="*/ 1397819 w 3048819"/>
                <a:gd name="connsiteY4" fmla="*/ 6825 h 235425"/>
                <a:gd name="connsiteX5" fmla="*/ 2216969 w 3048819"/>
                <a:gd name="connsiteY5" fmla="*/ 102075 h 235425"/>
                <a:gd name="connsiteX6" fmla="*/ 3048819 w 3048819"/>
                <a:gd name="connsiteY6" fmla="*/ 235425 h 235425"/>
                <a:gd name="connsiteX0" fmla="*/ 819 w 3048819"/>
                <a:gd name="connsiteY0" fmla="*/ 235425 h 235425"/>
                <a:gd name="connsiteX1" fmla="*/ 19869 w 3048819"/>
                <a:gd name="connsiteY1" fmla="*/ 171925 h 235425"/>
                <a:gd name="connsiteX2" fmla="*/ 134169 w 3048819"/>
                <a:gd name="connsiteY2" fmla="*/ 114775 h 235425"/>
                <a:gd name="connsiteX3" fmla="*/ 477069 w 3048819"/>
                <a:gd name="connsiteY3" fmla="*/ 19525 h 235425"/>
                <a:gd name="connsiteX4" fmla="*/ 1397819 w 3048819"/>
                <a:gd name="connsiteY4" fmla="*/ 6825 h 235425"/>
                <a:gd name="connsiteX5" fmla="*/ 2216969 w 3048819"/>
                <a:gd name="connsiteY5" fmla="*/ 102075 h 235425"/>
                <a:gd name="connsiteX6" fmla="*/ 3048819 w 3048819"/>
                <a:gd name="connsiteY6" fmla="*/ 235425 h 235425"/>
                <a:gd name="connsiteX0" fmla="*/ 1657 w 3049657"/>
                <a:gd name="connsiteY0" fmla="*/ 234736 h 234736"/>
                <a:gd name="connsiteX1" fmla="*/ 20707 w 3049657"/>
                <a:gd name="connsiteY1" fmla="*/ 171236 h 234736"/>
                <a:gd name="connsiteX2" fmla="*/ 160407 w 3049657"/>
                <a:gd name="connsiteY2" fmla="*/ 95036 h 234736"/>
                <a:gd name="connsiteX3" fmla="*/ 477907 w 3049657"/>
                <a:gd name="connsiteY3" fmla="*/ 18836 h 234736"/>
                <a:gd name="connsiteX4" fmla="*/ 1398657 w 3049657"/>
                <a:gd name="connsiteY4" fmla="*/ 6136 h 234736"/>
                <a:gd name="connsiteX5" fmla="*/ 2217807 w 3049657"/>
                <a:gd name="connsiteY5" fmla="*/ 101386 h 234736"/>
                <a:gd name="connsiteX6" fmla="*/ 3049657 w 3049657"/>
                <a:gd name="connsiteY6" fmla="*/ 234736 h 234736"/>
                <a:gd name="connsiteX0" fmla="*/ 1657 w 3049657"/>
                <a:gd name="connsiteY0" fmla="*/ 234736 h 234736"/>
                <a:gd name="connsiteX1" fmla="*/ 20707 w 3049657"/>
                <a:gd name="connsiteY1" fmla="*/ 171236 h 234736"/>
                <a:gd name="connsiteX2" fmla="*/ 160407 w 3049657"/>
                <a:gd name="connsiteY2" fmla="*/ 95036 h 234736"/>
                <a:gd name="connsiteX3" fmla="*/ 477907 w 3049657"/>
                <a:gd name="connsiteY3" fmla="*/ 18836 h 234736"/>
                <a:gd name="connsiteX4" fmla="*/ 1398657 w 3049657"/>
                <a:gd name="connsiteY4" fmla="*/ 6136 h 234736"/>
                <a:gd name="connsiteX5" fmla="*/ 2217807 w 3049657"/>
                <a:gd name="connsiteY5" fmla="*/ 101386 h 234736"/>
                <a:gd name="connsiteX6" fmla="*/ 3049657 w 3049657"/>
                <a:gd name="connsiteY6" fmla="*/ 234736 h 234736"/>
                <a:gd name="connsiteX0" fmla="*/ 2066 w 3050066"/>
                <a:gd name="connsiteY0" fmla="*/ 234425 h 234425"/>
                <a:gd name="connsiteX1" fmla="*/ 21116 w 3050066"/>
                <a:gd name="connsiteY1" fmla="*/ 170925 h 234425"/>
                <a:gd name="connsiteX2" fmla="*/ 170341 w 3050066"/>
                <a:gd name="connsiteY2" fmla="*/ 85200 h 234425"/>
                <a:gd name="connsiteX3" fmla="*/ 478316 w 3050066"/>
                <a:gd name="connsiteY3" fmla="*/ 18525 h 234425"/>
                <a:gd name="connsiteX4" fmla="*/ 1399066 w 3050066"/>
                <a:gd name="connsiteY4" fmla="*/ 5825 h 234425"/>
                <a:gd name="connsiteX5" fmla="*/ 2218216 w 3050066"/>
                <a:gd name="connsiteY5" fmla="*/ 101075 h 234425"/>
                <a:gd name="connsiteX6" fmla="*/ 3050066 w 3050066"/>
                <a:gd name="connsiteY6" fmla="*/ 234425 h 234425"/>
                <a:gd name="connsiteX0" fmla="*/ 2066 w 3050066"/>
                <a:gd name="connsiteY0" fmla="*/ 234425 h 234425"/>
                <a:gd name="connsiteX1" fmla="*/ 21116 w 3050066"/>
                <a:gd name="connsiteY1" fmla="*/ 170925 h 234425"/>
                <a:gd name="connsiteX2" fmla="*/ 170341 w 3050066"/>
                <a:gd name="connsiteY2" fmla="*/ 85200 h 234425"/>
                <a:gd name="connsiteX3" fmla="*/ 478316 w 3050066"/>
                <a:gd name="connsiteY3" fmla="*/ 18525 h 234425"/>
                <a:gd name="connsiteX4" fmla="*/ 1399066 w 3050066"/>
                <a:gd name="connsiteY4" fmla="*/ 5825 h 234425"/>
                <a:gd name="connsiteX5" fmla="*/ 2218216 w 3050066"/>
                <a:gd name="connsiteY5" fmla="*/ 101075 h 234425"/>
                <a:gd name="connsiteX6" fmla="*/ 3050066 w 3050066"/>
                <a:gd name="connsiteY6" fmla="*/ 234425 h 234425"/>
                <a:gd name="connsiteX0" fmla="*/ 1658 w 3049658"/>
                <a:gd name="connsiteY0" fmla="*/ 234136 h 234136"/>
                <a:gd name="connsiteX1" fmla="*/ 20708 w 3049658"/>
                <a:gd name="connsiteY1" fmla="*/ 170636 h 234136"/>
                <a:gd name="connsiteX2" fmla="*/ 160408 w 3049658"/>
                <a:gd name="connsiteY2" fmla="*/ 75386 h 234136"/>
                <a:gd name="connsiteX3" fmla="*/ 477908 w 3049658"/>
                <a:gd name="connsiteY3" fmla="*/ 18236 h 234136"/>
                <a:gd name="connsiteX4" fmla="*/ 1398658 w 3049658"/>
                <a:gd name="connsiteY4" fmla="*/ 5536 h 234136"/>
                <a:gd name="connsiteX5" fmla="*/ 2217808 w 3049658"/>
                <a:gd name="connsiteY5" fmla="*/ 100786 h 234136"/>
                <a:gd name="connsiteX6" fmla="*/ 3049658 w 3049658"/>
                <a:gd name="connsiteY6" fmla="*/ 234136 h 234136"/>
                <a:gd name="connsiteX0" fmla="*/ 1658 w 3049658"/>
                <a:gd name="connsiteY0" fmla="*/ 235072 h 235072"/>
                <a:gd name="connsiteX1" fmla="*/ 20708 w 3049658"/>
                <a:gd name="connsiteY1" fmla="*/ 171572 h 235072"/>
                <a:gd name="connsiteX2" fmla="*/ 160408 w 3049658"/>
                <a:gd name="connsiteY2" fmla="*/ 76322 h 235072"/>
                <a:gd name="connsiteX3" fmla="*/ 500133 w 3049658"/>
                <a:gd name="connsiteY3" fmla="*/ 15997 h 235072"/>
                <a:gd name="connsiteX4" fmla="*/ 1398658 w 3049658"/>
                <a:gd name="connsiteY4" fmla="*/ 6472 h 235072"/>
                <a:gd name="connsiteX5" fmla="*/ 2217808 w 3049658"/>
                <a:gd name="connsiteY5" fmla="*/ 101722 h 235072"/>
                <a:gd name="connsiteX6" fmla="*/ 3049658 w 3049658"/>
                <a:gd name="connsiteY6" fmla="*/ 235072 h 235072"/>
                <a:gd name="connsiteX0" fmla="*/ 0 w 3048000"/>
                <a:gd name="connsiteY0" fmla="*/ 235072 h 235072"/>
                <a:gd name="connsiteX1" fmla="*/ 19050 w 3048000"/>
                <a:gd name="connsiteY1" fmla="*/ 171572 h 235072"/>
                <a:gd name="connsiteX2" fmla="*/ 158750 w 3048000"/>
                <a:gd name="connsiteY2" fmla="*/ 76322 h 235072"/>
                <a:gd name="connsiteX3" fmla="*/ 498475 w 3048000"/>
                <a:gd name="connsiteY3" fmla="*/ 15997 h 235072"/>
                <a:gd name="connsiteX4" fmla="*/ 1397000 w 3048000"/>
                <a:gd name="connsiteY4" fmla="*/ 6472 h 235072"/>
                <a:gd name="connsiteX5" fmla="*/ 2216150 w 3048000"/>
                <a:gd name="connsiteY5" fmla="*/ 101722 h 235072"/>
                <a:gd name="connsiteX6" fmla="*/ 3048000 w 3048000"/>
                <a:gd name="connsiteY6" fmla="*/ 235072 h 235072"/>
                <a:gd name="connsiteX0" fmla="*/ 1657 w 3049657"/>
                <a:gd name="connsiteY0" fmla="*/ 235072 h 235072"/>
                <a:gd name="connsiteX1" fmla="*/ 20707 w 3049657"/>
                <a:gd name="connsiteY1" fmla="*/ 171572 h 235072"/>
                <a:gd name="connsiteX2" fmla="*/ 160407 w 3049657"/>
                <a:gd name="connsiteY2" fmla="*/ 76322 h 235072"/>
                <a:gd name="connsiteX3" fmla="*/ 500132 w 3049657"/>
                <a:gd name="connsiteY3" fmla="*/ 15997 h 235072"/>
                <a:gd name="connsiteX4" fmla="*/ 1398657 w 3049657"/>
                <a:gd name="connsiteY4" fmla="*/ 6472 h 235072"/>
                <a:gd name="connsiteX5" fmla="*/ 2217807 w 3049657"/>
                <a:gd name="connsiteY5" fmla="*/ 101722 h 235072"/>
                <a:gd name="connsiteX6" fmla="*/ 3049657 w 3049657"/>
                <a:gd name="connsiteY6" fmla="*/ 235072 h 235072"/>
                <a:gd name="connsiteX0" fmla="*/ 152 w 3048152"/>
                <a:gd name="connsiteY0" fmla="*/ 235072 h 235072"/>
                <a:gd name="connsiteX1" fmla="*/ 35871 w 3048152"/>
                <a:gd name="connsiteY1" fmla="*/ 154123 h 235072"/>
                <a:gd name="connsiteX2" fmla="*/ 158902 w 3048152"/>
                <a:gd name="connsiteY2" fmla="*/ 76322 h 235072"/>
                <a:gd name="connsiteX3" fmla="*/ 498627 w 3048152"/>
                <a:gd name="connsiteY3" fmla="*/ 15997 h 235072"/>
                <a:gd name="connsiteX4" fmla="*/ 1397152 w 3048152"/>
                <a:gd name="connsiteY4" fmla="*/ 6472 h 235072"/>
                <a:gd name="connsiteX5" fmla="*/ 2216302 w 3048152"/>
                <a:gd name="connsiteY5" fmla="*/ 101722 h 235072"/>
                <a:gd name="connsiteX6" fmla="*/ 3048152 w 3048152"/>
                <a:gd name="connsiteY6" fmla="*/ 235072 h 235072"/>
                <a:gd name="connsiteX0" fmla="*/ 220 w 3048220"/>
                <a:gd name="connsiteY0" fmla="*/ 234774 h 234774"/>
                <a:gd name="connsiteX1" fmla="*/ 35939 w 3048220"/>
                <a:gd name="connsiteY1" fmla="*/ 153825 h 234774"/>
                <a:gd name="connsiteX2" fmla="*/ 185164 w 3048220"/>
                <a:gd name="connsiteY2" fmla="*/ 67299 h 234774"/>
                <a:gd name="connsiteX3" fmla="*/ 498695 w 3048220"/>
                <a:gd name="connsiteY3" fmla="*/ 15699 h 234774"/>
                <a:gd name="connsiteX4" fmla="*/ 1397220 w 3048220"/>
                <a:gd name="connsiteY4" fmla="*/ 6174 h 234774"/>
                <a:gd name="connsiteX5" fmla="*/ 2216370 w 3048220"/>
                <a:gd name="connsiteY5" fmla="*/ 101424 h 234774"/>
                <a:gd name="connsiteX6" fmla="*/ 3048220 w 3048220"/>
                <a:gd name="connsiteY6" fmla="*/ 234774 h 23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220" h="234774">
                  <a:moveTo>
                    <a:pt x="220" y="234774"/>
                  </a:moveTo>
                  <a:cubicBezTo>
                    <a:pt x="-1368" y="208716"/>
                    <a:pt x="5115" y="181737"/>
                    <a:pt x="35939" y="153825"/>
                  </a:cubicBezTo>
                  <a:cubicBezTo>
                    <a:pt x="66763" y="125913"/>
                    <a:pt x="108038" y="90320"/>
                    <a:pt x="185164" y="67299"/>
                  </a:cubicBezTo>
                  <a:cubicBezTo>
                    <a:pt x="262290" y="44278"/>
                    <a:pt x="296686" y="25886"/>
                    <a:pt x="498695" y="15699"/>
                  </a:cubicBezTo>
                  <a:cubicBezTo>
                    <a:pt x="700704" y="5512"/>
                    <a:pt x="1110941" y="-8113"/>
                    <a:pt x="1397220" y="6174"/>
                  </a:cubicBezTo>
                  <a:cubicBezTo>
                    <a:pt x="1683499" y="20461"/>
                    <a:pt x="1941203" y="63324"/>
                    <a:pt x="2216370" y="101424"/>
                  </a:cubicBezTo>
                  <a:cubicBezTo>
                    <a:pt x="2491537" y="139524"/>
                    <a:pt x="2903228" y="218899"/>
                    <a:pt x="3048220" y="234774"/>
                  </a:cubicBezTo>
                </a:path>
              </a:pathLst>
            </a:custGeom>
            <a:solidFill>
              <a:srgbClr val="00A6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flipV="1">
              <a:off x="2933479" y="3024526"/>
              <a:ext cx="3048220" cy="255600"/>
            </a:xfrm>
            <a:custGeom>
              <a:avLst/>
              <a:gdLst>
                <a:gd name="connsiteX0" fmla="*/ 819 w 3048819"/>
                <a:gd name="connsiteY0" fmla="*/ 233618 h 233618"/>
                <a:gd name="connsiteX1" fmla="*/ 19869 w 3048819"/>
                <a:gd name="connsiteY1" fmla="*/ 170118 h 233618"/>
                <a:gd name="connsiteX2" fmla="*/ 134169 w 3048819"/>
                <a:gd name="connsiteY2" fmla="*/ 112968 h 233618"/>
                <a:gd name="connsiteX3" fmla="*/ 286569 w 3048819"/>
                <a:gd name="connsiteY3" fmla="*/ 55818 h 233618"/>
                <a:gd name="connsiteX4" fmla="*/ 477069 w 3048819"/>
                <a:gd name="connsiteY4" fmla="*/ 17718 h 233618"/>
                <a:gd name="connsiteX5" fmla="*/ 1397819 w 3048819"/>
                <a:gd name="connsiteY5" fmla="*/ 5018 h 233618"/>
                <a:gd name="connsiteX6" fmla="*/ 2216969 w 3048819"/>
                <a:gd name="connsiteY6" fmla="*/ 100268 h 233618"/>
                <a:gd name="connsiteX7" fmla="*/ 3048819 w 3048819"/>
                <a:gd name="connsiteY7" fmla="*/ 233618 h 233618"/>
                <a:gd name="connsiteX0" fmla="*/ 819 w 3048819"/>
                <a:gd name="connsiteY0" fmla="*/ 235425 h 235425"/>
                <a:gd name="connsiteX1" fmla="*/ 19869 w 3048819"/>
                <a:gd name="connsiteY1" fmla="*/ 171925 h 235425"/>
                <a:gd name="connsiteX2" fmla="*/ 134169 w 3048819"/>
                <a:gd name="connsiteY2" fmla="*/ 114775 h 235425"/>
                <a:gd name="connsiteX3" fmla="*/ 477069 w 3048819"/>
                <a:gd name="connsiteY3" fmla="*/ 19525 h 235425"/>
                <a:gd name="connsiteX4" fmla="*/ 1397819 w 3048819"/>
                <a:gd name="connsiteY4" fmla="*/ 6825 h 235425"/>
                <a:gd name="connsiteX5" fmla="*/ 2216969 w 3048819"/>
                <a:gd name="connsiteY5" fmla="*/ 102075 h 235425"/>
                <a:gd name="connsiteX6" fmla="*/ 3048819 w 3048819"/>
                <a:gd name="connsiteY6" fmla="*/ 235425 h 235425"/>
                <a:gd name="connsiteX0" fmla="*/ 819 w 3048819"/>
                <a:gd name="connsiteY0" fmla="*/ 235425 h 235425"/>
                <a:gd name="connsiteX1" fmla="*/ 19869 w 3048819"/>
                <a:gd name="connsiteY1" fmla="*/ 171925 h 235425"/>
                <a:gd name="connsiteX2" fmla="*/ 134169 w 3048819"/>
                <a:gd name="connsiteY2" fmla="*/ 114775 h 235425"/>
                <a:gd name="connsiteX3" fmla="*/ 477069 w 3048819"/>
                <a:gd name="connsiteY3" fmla="*/ 19525 h 235425"/>
                <a:gd name="connsiteX4" fmla="*/ 1397819 w 3048819"/>
                <a:gd name="connsiteY4" fmla="*/ 6825 h 235425"/>
                <a:gd name="connsiteX5" fmla="*/ 2216969 w 3048819"/>
                <a:gd name="connsiteY5" fmla="*/ 102075 h 235425"/>
                <a:gd name="connsiteX6" fmla="*/ 3048819 w 3048819"/>
                <a:gd name="connsiteY6" fmla="*/ 235425 h 235425"/>
                <a:gd name="connsiteX0" fmla="*/ 1657 w 3049657"/>
                <a:gd name="connsiteY0" fmla="*/ 234736 h 234736"/>
                <a:gd name="connsiteX1" fmla="*/ 20707 w 3049657"/>
                <a:gd name="connsiteY1" fmla="*/ 171236 h 234736"/>
                <a:gd name="connsiteX2" fmla="*/ 160407 w 3049657"/>
                <a:gd name="connsiteY2" fmla="*/ 95036 h 234736"/>
                <a:gd name="connsiteX3" fmla="*/ 477907 w 3049657"/>
                <a:gd name="connsiteY3" fmla="*/ 18836 h 234736"/>
                <a:gd name="connsiteX4" fmla="*/ 1398657 w 3049657"/>
                <a:gd name="connsiteY4" fmla="*/ 6136 h 234736"/>
                <a:gd name="connsiteX5" fmla="*/ 2217807 w 3049657"/>
                <a:gd name="connsiteY5" fmla="*/ 101386 h 234736"/>
                <a:gd name="connsiteX6" fmla="*/ 3049657 w 3049657"/>
                <a:gd name="connsiteY6" fmla="*/ 234736 h 234736"/>
                <a:gd name="connsiteX0" fmla="*/ 1657 w 3049657"/>
                <a:gd name="connsiteY0" fmla="*/ 234736 h 234736"/>
                <a:gd name="connsiteX1" fmla="*/ 20707 w 3049657"/>
                <a:gd name="connsiteY1" fmla="*/ 171236 h 234736"/>
                <a:gd name="connsiteX2" fmla="*/ 160407 w 3049657"/>
                <a:gd name="connsiteY2" fmla="*/ 95036 h 234736"/>
                <a:gd name="connsiteX3" fmla="*/ 477907 w 3049657"/>
                <a:gd name="connsiteY3" fmla="*/ 18836 h 234736"/>
                <a:gd name="connsiteX4" fmla="*/ 1398657 w 3049657"/>
                <a:gd name="connsiteY4" fmla="*/ 6136 h 234736"/>
                <a:gd name="connsiteX5" fmla="*/ 2217807 w 3049657"/>
                <a:gd name="connsiteY5" fmla="*/ 101386 h 234736"/>
                <a:gd name="connsiteX6" fmla="*/ 3049657 w 3049657"/>
                <a:gd name="connsiteY6" fmla="*/ 234736 h 234736"/>
                <a:gd name="connsiteX0" fmla="*/ 2066 w 3050066"/>
                <a:gd name="connsiteY0" fmla="*/ 234425 h 234425"/>
                <a:gd name="connsiteX1" fmla="*/ 21116 w 3050066"/>
                <a:gd name="connsiteY1" fmla="*/ 170925 h 234425"/>
                <a:gd name="connsiteX2" fmla="*/ 170341 w 3050066"/>
                <a:gd name="connsiteY2" fmla="*/ 85200 h 234425"/>
                <a:gd name="connsiteX3" fmla="*/ 478316 w 3050066"/>
                <a:gd name="connsiteY3" fmla="*/ 18525 h 234425"/>
                <a:gd name="connsiteX4" fmla="*/ 1399066 w 3050066"/>
                <a:gd name="connsiteY4" fmla="*/ 5825 h 234425"/>
                <a:gd name="connsiteX5" fmla="*/ 2218216 w 3050066"/>
                <a:gd name="connsiteY5" fmla="*/ 101075 h 234425"/>
                <a:gd name="connsiteX6" fmla="*/ 3050066 w 3050066"/>
                <a:gd name="connsiteY6" fmla="*/ 234425 h 234425"/>
                <a:gd name="connsiteX0" fmla="*/ 2066 w 3050066"/>
                <a:gd name="connsiteY0" fmla="*/ 234425 h 234425"/>
                <a:gd name="connsiteX1" fmla="*/ 21116 w 3050066"/>
                <a:gd name="connsiteY1" fmla="*/ 170925 h 234425"/>
                <a:gd name="connsiteX2" fmla="*/ 170341 w 3050066"/>
                <a:gd name="connsiteY2" fmla="*/ 85200 h 234425"/>
                <a:gd name="connsiteX3" fmla="*/ 478316 w 3050066"/>
                <a:gd name="connsiteY3" fmla="*/ 18525 h 234425"/>
                <a:gd name="connsiteX4" fmla="*/ 1399066 w 3050066"/>
                <a:gd name="connsiteY4" fmla="*/ 5825 h 234425"/>
                <a:gd name="connsiteX5" fmla="*/ 2218216 w 3050066"/>
                <a:gd name="connsiteY5" fmla="*/ 101075 h 234425"/>
                <a:gd name="connsiteX6" fmla="*/ 3050066 w 3050066"/>
                <a:gd name="connsiteY6" fmla="*/ 234425 h 234425"/>
                <a:gd name="connsiteX0" fmla="*/ 1658 w 3049658"/>
                <a:gd name="connsiteY0" fmla="*/ 234136 h 234136"/>
                <a:gd name="connsiteX1" fmla="*/ 20708 w 3049658"/>
                <a:gd name="connsiteY1" fmla="*/ 170636 h 234136"/>
                <a:gd name="connsiteX2" fmla="*/ 160408 w 3049658"/>
                <a:gd name="connsiteY2" fmla="*/ 75386 h 234136"/>
                <a:gd name="connsiteX3" fmla="*/ 477908 w 3049658"/>
                <a:gd name="connsiteY3" fmla="*/ 18236 h 234136"/>
                <a:gd name="connsiteX4" fmla="*/ 1398658 w 3049658"/>
                <a:gd name="connsiteY4" fmla="*/ 5536 h 234136"/>
                <a:gd name="connsiteX5" fmla="*/ 2217808 w 3049658"/>
                <a:gd name="connsiteY5" fmla="*/ 100786 h 234136"/>
                <a:gd name="connsiteX6" fmla="*/ 3049658 w 3049658"/>
                <a:gd name="connsiteY6" fmla="*/ 234136 h 234136"/>
                <a:gd name="connsiteX0" fmla="*/ 1658 w 3049658"/>
                <a:gd name="connsiteY0" fmla="*/ 235072 h 235072"/>
                <a:gd name="connsiteX1" fmla="*/ 20708 w 3049658"/>
                <a:gd name="connsiteY1" fmla="*/ 171572 h 235072"/>
                <a:gd name="connsiteX2" fmla="*/ 160408 w 3049658"/>
                <a:gd name="connsiteY2" fmla="*/ 76322 h 235072"/>
                <a:gd name="connsiteX3" fmla="*/ 500133 w 3049658"/>
                <a:gd name="connsiteY3" fmla="*/ 15997 h 235072"/>
                <a:gd name="connsiteX4" fmla="*/ 1398658 w 3049658"/>
                <a:gd name="connsiteY4" fmla="*/ 6472 h 235072"/>
                <a:gd name="connsiteX5" fmla="*/ 2217808 w 3049658"/>
                <a:gd name="connsiteY5" fmla="*/ 101722 h 235072"/>
                <a:gd name="connsiteX6" fmla="*/ 3049658 w 3049658"/>
                <a:gd name="connsiteY6" fmla="*/ 235072 h 235072"/>
                <a:gd name="connsiteX0" fmla="*/ 0 w 3048000"/>
                <a:gd name="connsiteY0" fmla="*/ 235072 h 235072"/>
                <a:gd name="connsiteX1" fmla="*/ 19050 w 3048000"/>
                <a:gd name="connsiteY1" fmla="*/ 171572 h 235072"/>
                <a:gd name="connsiteX2" fmla="*/ 158750 w 3048000"/>
                <a:gd name="connsiteY2" fmla="*/ 76322 h 235072"/>
                <a:gd name="connsiteX3" fmla="*/ 498475 w 3048000"/>
                <a:gd name="connsiteY3" fmla="*/ 15997 h 235072"/>
                <a:gd name="connsiteX4" fmla="*/ 1397000 w 3048000"/>
                <a:gd name="connsiteY4" fmla="*/ 6472 h 235072"/>
                <a:gd name="connsiteX5" fmla="*/ 2216150 w 3048000"/>
                <a:gd name="connsiteY5" fmla="*/ 101722 h 235072"/>
                <a:gd name="connsiteX6" fmla="*/ 3048000 w 3048000"/>
                <a:gd name="connsiteY6" fmla="*/ 235072 h 235072"/>
                <a:gd name="connsiteX0" fmla="*/ 1657 w 3049657"/>
                <a:gd name="connsiteY0" fmla="*/ 235072 h 235072"/>
                <a:gd name="connsiteX1" fmla="*/ 20707 w 3049657"/>
                <a:gd name="connsiteY1" fmla="*/ 171572 h 235072"/>
                <a:gd name="connsiteX2" fmla="*/ 160407 w 3049657"/>
                <a:gd name="connsiteY2" fmla="*/ 76322 h 235072"/>
                <a:gd name="connsiteX3" fmla="*/ 500132 w 3049657"/>
                <a:gd name="connsiteY3" fmla="*/ 15997 h 235072"/>
                <a:gd name="connsiteX4" fmla="*/ 1398657 w 3049657"/>
                <a:gd name="connsiteY4" fmla="*/ 6472 h 235072"/>
                <a:gd name="connsiteX5" fmla="*/ 2217807 w 3049657"/>
                <a:gd name="connsiteY5" fmla="*/ 101722 h 235072"/>
                <a:gd name="connsiteX6" fmla="*/ 3049657 w 3049657"/>
                <a:gd name="connsiteY6" fmla="*/ 235072 h 235072"/>
                <a:gd name="connsiteX0" fmla="*/ 152 w 3048152"/>
                <a:gd name="connsiteY0" fmla="*/ 235072 h 235072"/>
                <a:gd name="connsiteX1" fmla="*/ 35871 w 3048152"/>
                <a:gd name="connsiteY1" fmla="*/ 154123 h 235072"/>
                <a:gd name="connsiteX2" fmla="*/ 158902 w 3048152"/>
                <a:gd name="connsiteY2" fmla="*/ 76322 h 235072"/>
                <a:gd name="connsiteX3" fmla="*/ 498627 w 3048152"/>
                <a:gd name="connsiteY3" fmla="*/ 15997 h 235072"/>
                <a:gd name="connsiteX4" fmla="*/ 1397152 w 3048152"/>
                <a:gd name="connsiteY4" fmla="*/ 6472 h 235072"/>
                <a:gd name="connsiteX5" fmla="*/ 2216302 w 3048152"/>
                <a:gd name="connsiteY5" fmla="*/ 101722 h 235072"/>
                <a:gd name="connsiteX6" fmla="*/ 3048152 w 3048152"/>
                <a:gd name="connsiteY6" fmla="*/ 235072 h 235072"/>
                <a:gd name="connsiteX0" fmla="*/ 220 w 3048220"/>
                <a:gd name="connsiteY0" fmla="*/ 234774 h 234774"/>
                <a:gd name="connsiteX1" fmla="*/ 35939 w 3048220"/>
                <a:gd name="connsiteY1" fmla="*/ 153825 h 234774"/>
                <a:gd name="connsiteX2" fmla="*/ 185164 w 3048220"/>
                <a:gd name="connsiteY2" fmla="*/ 67299 h 234774"/>
                <a:gd name="connsiteX3" fmla="*/ 498695 w 3048220"/>
                <a:gd name="connsiteY3" fmla="*/ 15699 h 234774"/>
                <a:gd name="connsiteX4" fmla="*/ 1397220 w 3048220"/>
                <a:gd name="connsiteY4" fmla="*/ 6174 h 234774"/>
                <a:gd name="connsiteX5" fmla="*/ 2216370 w 3048220"/>
                <a:gd name="connsiteY5" fmla="*/ 101424 h 234774"/>
                <a:gd name="connsiteX6" fmla="*/ 3048220 w 3048220"/>
                <a:gd name="connsiteY6" fmla="*/ 234774 h 23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220" h="234774">
                  <a:moveTo>
                    <a:pt x="220" y="234774"/>
                  </a:moveTo>
                  <a:cubicBezTo>
                    <a:pt x="-1368" y="208716"/>
                    <a:pt x="5115" y="181737"/>
                    <a:pt x="35939" y="153825"/>
                  </a:cubicBezTo>
                  <a:cubicBezTo>
                    <a:pt x="66763" y="125913"/>
                    <a:pt x="108038" y="90320"/>
                    <a:pt x="185164" y="67299"/>
                  </a:cubicBezTo>
                  <a:cubicBezTo>
                    <a:pt x="262290" y="44278"/>
                    <a:pt x="296686" y="25886"/>
                    <a:pt x="498695" y="15699"/>
                  </a:cubicBezTo>
                  <a:cubicBezTo>
                    <a:pt x="700704" y="5512"/>
                    <a:pt x="1110941" y="-8113"/>
                    <a:pt x="1397220" y="6174"/>
                  </a:cubicBezTo>
                  <a:cubicBezTo>
                    <a:pt x="1683499" y="20461"/>
                    <a:pt x="1941203" y="63324"/>
                    <a:pt x="2216370" y="101424"/>
                  </a:cubicBezTo>
                  <a:cubicBezTo>
                    <a:pt x="2491537" y="139524"/>
                    <a:pt x="2903228" y="218899"/>
                    <a:pt x="3048220" y="234774"/>
                  </a:cubicBezTo>
                </a:path>
              </a:pathLst>
            </a:custGeom>
            <a:solidFill>
              <a:srgbClr val="00A6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" name="Freeform 16"/>
          <p:cNvSpPr/>
          <p:nvPr/>
        </p:nvSpPr>
        <p:spPr>
          <a:xfrm>
            <a:off x="7644489" y="5776727"/>
            <a:ext cx="2622550" cy="263470"/>
          </a:xfrm>
          <a:custGeom>
            <a:avLst/>
            <a:gdLst>
              <a:gd name="connsiteX0" fmla="*/ 0 w 2743200"/>
              <a:gd name="connsiteY0" fmla="*/ 264451 h 336083"/>
              <a:gd name="connsiteX1" fmla="*/ 449580 w 2743200"/>
              <a:gd name="connsiteY1" fmla="*/ 81571 h 336083"/>
              <a:gd name="connsiteX2" fmla="*/ 1089660 w 2743200"/>
              <a:gd name="connsiteY2" fmla="*/ 5371 h 336083"/>
              <a:gd name="connsiteX3" fmla="*/ 1752600 w 2743200"/>
              <a:gd name="connsiteY3" fmla="*/ 20611 h 336083"/>
              <a:gd name="connsiteX4" fmla="*/ 2468880 w 2743200"/>
              <a:gd name="connsiteY4" fmla="*/ 134911 h 336083"/>
              <a:gd name="connsiteX5" fmla="*/ 2743200 w 2743200"/>
              <a:gd name="connsiteY5" fmla="*/ 325411 h 336083"/>
              <a:gd name="connsiteX0" fmla="*/ 0 w 2743200"/>
              <a:gd name="connsiteY0" fmla="*/ 263976 h 335077"/>
              <a:gd name="connsiteX1" fmla="*/ 449580 w 2743200"/>
              <a:gd name="connsiteY1" fmla="*/ 81096 h 335077"/>
              <a:gd name="connsiteX2" fmla="*/ 1089660 w 2743200"/>
              <a:gd name="connsiteY2" fmla="*/ 4896 h 335077"/>
              <a:gd name="connsiteX3" fmla="*/ 1752600 w 2743200"/>
              <a:gd name="connsiteY3" fmla="*/ 20136 h 335077"/>
              <a:gd name="connsiteX4" fmla="*/ 2370455 w 2743200"/>
              <a:gd name="connsiteY4" fmla="*/ 121736 h 335077"/>
              <a:gd name="connsiteX5" fmla="*/ 2743200 w 2743200"/>
              <a:gd name="connsiteY5" fmla="*/ 324936 h 335077"/>
              <a:gd name="connsiteX0" fmla="*/ 0 w 2743200"/>
              <a:gd name="connsiteY0" fmla="*/ 263976 h 324936"/>
              <a:gd name="connsiteX1" fmla="*/ 449580 w 2743200"/>
              <a:gd name="connsiteY1" fmla="*/ 81096 h 324936"/>
              <a:gd name="connsiteX2" fmla="*/ 1089660 w 2743200"/>
              <a:gd name="connsiteY2" fmla="*/ 4896 h 324936"/>
              <a:gd name="connsiteX3" fmla="*/ 1752600 w 2743200"/>
              <a:gd name="connsiteY3" fmla="*/ 20136 h 324936"/>
              <a:gd name="connsiteX4" fmla="*/ 2370455 w 2743200"/>
              <a:gd name="connsiteY4" fmla="*/ 121736 h 324936"/>
              <a:gd name="connsiteX5" fmla="*/ 2743200 w 2743200"/>
              <a:gd name="connsiteY5" fmla="*/ 324936 h 324936"/>
              <a:gd name="connsiteX0" fmla="*/ 0 w 2622550"/>
              <a:gd name="connsiteY0" fmla="*/ 263976 h 263976"/>
              <a:gd name="connsiteX1" fmla="*/ 449580 w 2622550"/>
              <a:gd name="connsiteY1" fmla="*/ 81096 h 263976"/>
              <a:gd name="connsiteX2" fmla="*/ 1089660 w 2622550"/>
              <a:gd name="connsiteY2" fmla="*/ 4896 h 263976"/>
              <a:gd name="connsiteX3" fmla="*/ 1752600 w 2622550"/>
              <a:gd name="connsiteY3" fmla="*/ 20136 h 263976"/>
              <a:gd name="connsiteX4" fmla="*/ 2370455 w 2622550"/>
              <a:gd name="connsiteY4" fmla="*/ 121736 h 263976"/>
              <a:gd name="connsiteX5" fmla="*/ 2622550 w 2622550"/>
              <a:gd name="connsiteY5" fmla="*/ 242386 h 263976"/>
              <a:gd name="connsiteX0" fmla="*/ 0 w 2622550"/>
              <a:gd name="connsiteY0" fmla="*/ 263976 h 263976"/>
              <a:gd name="connsiteX1" fmla="*/ 449580 w 2622550"/>
              <a:gd name="connsiteY1" fmla="*/ 81096 h 263976"/>
              <a:gd name="connsiteX2" fmla="*/ 1089660 w 2622550"/>
              <a:gd name="connsiteY2" fmla="*/ 4896 h 263976"/>
              <a:gd name="connsiteX3" fmla="*/ 1752600 w 2622550"/>
              <a:gd name="connsiteY3" fmla="*/ 20136 h 263976"/>
              <a:gd name="connsiteX4" fmla="*/ 2370455 w 2622550"/>
              <a:gd name="connsiteY4" fmla="*/ 121736 h 263976"/>
              <a:gd name="connsiteX5" fmla="*/ 2622550 w 2622550"/>
              <a:gd name="connsiteY5" fmla="*/ 242386 h 263976"/>
              <a:gd name="connsiteX0" fmla="*/ 0 w 2622550"/>
              <a:gd name="connsiteY0" fmla="*/ 263470 h 263470"/>
              <a:gd name="connsiteX1" fmla="*/ 449580 w 2622550"/>
              <a:gd name="connsiteY1" fmla="*/ 80590 h 263470"/>
              <a:gd name="connsiteX2" fmla="*/ 1089660 w 2622550"/>
              <a:gd name="connsiteY2" fmla="*/ 4390 h 263470"/>
              <a:gd name="connsiteX3" fmla="*/ 1752600 w 2622550"/>
              <a:gd name="connsiteY3" fmla="*/ 19630 h 263470"/>
              <a:gd name="connsiteX4" fmla="*/ 2271395 w 2622550"/>
              <a:gd name="connsiteY4" fmla="*/ 105990 h 263470"/>
              <a:gd name="connsiteX5" fmla="*/ 2622550 w 2622550"/>
              <a:gd name="connsiteY5" fmla="*/ 241880 h 26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2550" h="263470">
                <a:moveTo>
                  <a:pt x="0" y="263470"/>
                </a:moveTo>
                <a:cubicBezTo>
                  <a:pt x="133985" y="193620"/>
                  <a:pt x="267970" y="123770"/>
                  <a:pt x="449580" y="80590"/>
                </a:cubicBezTo>
                <a:cubicBezTo>
                  <a:pt x="631190" y="37410"/>
                  <a:pt x="872490" y="14550"/>
                  <a:pt x="1089660" y="4390"/>
                </a:cubicBezTo>
                <a:cubicBezTo>
                  <a:pt x="1306830" y="-5770"/>
                  <a:pt x="1555644" y="2697"/>
                  <a:pt x="1752600" y="19630"/>
                </a:cubicBezTo>
                <a:cubicBezTo>
                  <a:pt x="1949556" y="36563"/>
                  <a:pt x="2126403" y="68948"/>
                  <a:pt x="2271395" y="105990"/>
                </a:cubicBezTo>
                <a:cubicBezTo>
                  <a:pt x="2416387" y="143032"/>
                  <a:pt x="2512060" y="173300"/>
                  <a:pt x="2622550" y="241880"/>
                </a:cubicBezTo>
              </a:path>
            </a:pathLst>
          </a:custGeom>
          <a:noFill/>
          <a:ln w="50800"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380866" y="3473353"/>
            <a:ext cx="3146469" cy="521023"/>
          </a:xfrm>
          <a:custGeom>
            <a:avLst/>
            <a:gdLst>
              <a:gd name="connsiteX0" fmla="*/ 1893 w 2952669"/>
              <a:gd name="connsiteY0" fmla="*/ 292173 h 404782"/>
              <a:gd name="connsiteX1" fmla="*/ 35231 w 2952669"/>
              <a:gd name="connsiteY1" fmla="*/ 232642 h 404782"/>
              <a:gd name="connsiteX2" fmla="*/ 128099 w 2952669"/>
              <a:gd name="connsiteY2" fmla="*/ 175492 h 404782"/>
              <a:gd name="connsiteX3" fmla="*/ 332887 w 2952669"/>
              <a:gd name="connsiteY3" fmla="*/ 96911 h 404782"/>
              <a:gd name="connsiteX4" fmla="*/ 628162 w 2952669"/>
              <a:gd name="connsiteY4" fmla="*/ 39761 h 404782"/>
              <a:gd name="connsiteX5" fmla="*/ 928199 w 2952669"/>
              <a:gd name="connsiteY5" fmla="*/ 13567 h 404782"/>
              <a:gd name="connsiteX6" fmla="*/ 1485412 w 2952669"/>
              <a:gd name="connsiteY6" fmla="*/ 4042 h 404782"/>
              <a:gd name="connsiteX7" fmla="*/ 1980712 w 2952669"/>
              <a:gd name="connsiteY7" fmla="*/ 80242 h 404782"/>
              <a:gd name="connsiteX8" fmla="*/ 2747474 w 2952669"/>
              <a:gd name="connsiteY8" fmla="*/ 232642 h 404782"/>
              <a:gd name="connsiteX9" fmla="*/ 2930831 w 2952669"/>
              <a:gd name="connsiteY9" fmla="*/ 299317 h 404782"/>
              <a:gd name="connsiteX10" fmla="*/ 2349806 w 2952669"/>
              <a:gd name="connsiteY10" fmla="*/ 332654 h 404782"/>
              <a:gd name="connsiteX11" fmla="*/ 1185374 w 2952669"/>
              <a:gd name="connsiteY11" fmla="*/ 377898 h 404782"/>
              <a:gd name="connsiteX12" fmla="*/ 506718 w 2952669"/>
              <a:gd name="connsiteY12" fmla="*/ 404092 h 404782"/>
              <a:gd name="connsiteX13" fmla="*/ 85237 w 2952669"/>
              <a:gd name="connsiteY13" fmla="*/ 387423 h 404782"/>
              <a:gd name="connsiteX14" fmla="*/ 1893 w 2952669"/>
              <a:gd name="connsiteY14" fmla="*/ 292173 h 404782"/>
              <a:gd name="connsiteX0" fmla="*/ 81 w 2950857"/>
              <a:gd name="connsiteY0" fmla="*/ 292173 h 404782"/>
              <a:gd name="connsiteX1" fmla="*/ 33419 w 2950857"/>
              <a:gd name="connsiteY1" fmla="*/ 232642 h 404782"/>
              <a:gd name="connsiteX2" fmla="*/ 126287 w 2950857"/>
              <a:gd name="connsiteY2" fmla="*/ 175492 h 404782"/>
              <a:gd name="connsiteX3" fmla="*/ 331075 w 2950857"/>
              <a:gd name="connsiteY3" fmla="*/ 96911 h 404782"/>
              <a:gd name="connsiteX4" fmla="*/ 626350 w 2950857"/>
              <a:gd name="connsiteY4" fmla="*/ 39761 h 404782"/>
              <a:gd name="connsiteX5" fmla="*/ 926387 w 2950857"/>
              <a:gd name="connsiteY5" fmla="*/ 13567 h 404782"/>
              <a:gd name="connsiteX6" fmla="*/ 1483600 w 2950857"/>
              <a:gd name="connsiteY6" fmla="*/ 4042 h 404782"/>
              <a:gd name="connsiteX7" fmla="*/ 1978900 w 2950857"/>
              <a:gd name="connsiteY7" fmla="*/ 80242 h 404782"/>
              <a:gd name="connsiteX8" fmla="*/ 2745662 w 2950857"/>
              <a:gd name="connsiteY8" fmla="*/ 232642 h 404782"/>
              <a:gd name="connsiteX9" fmla="*/ 2929019 w 2950857"/>
              <a:gd name="connsiteY9" fmla="*/ 299317 h 404782"/>
              <a:gd name="connsiteX10" fmla="*/ 2347994 w 2950857"/>
              <a:gd name="connsiteY10" fmla="*/ 332654 h 404782"/>
              <a:gd name="connsiteX11" fmla="*/ 1183562 w 2950857"/>
              <a:gd name="connsiteY11" fmla="*/ 377898 h 404782"/>
              <a:gd name="connsiteX12" fmla="*/ 504906 w 2950857"/>
              <a:gd name="connsiteY12" fmla="*/ 404092 h 404782"/>
              <a:gd name="connsiteX13" fmla="*/ 83425 w 2950857"/>
              <a:gd name="connsiteY13" fmla="*/ 387423 h 404782"/>
              <a:gd name="connsiteX14" fmla="*/ 81 w 2950857"/>
              <a:gd name="connsiteY14" fmla="*/ 292173 h 404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50857" h="404782">
                <a:moveTo>
                  <a:pt x="81" y="292173"/>
                </a:moveTo>
                <a:cubicBezTo>
                  <a:pt x="680" y="260071"/>
                  <a:pt x="12385" y="252089"/>
                  <a:pt x="33419" y="232642"/>
                </a:cubicBezTo>
                <a:cubicBezTo>
                  <a:pt x="54453" y="213195"/>
                  <a:pt x="76678" y="198114"/>
                  <a:pt x="126287" y="175492"/>
                </a:cubicBezTo>
                <a:cubicBezTo>
                  <a:pt x="175896" y="152870"/>
                  <a:pt x="247731" y="119533"/>
                  <a:pt x="331075" y="96911"/>
                </a:cubicBezTo>
                <a:cubicBezTo>
                  <a:pt x="414419" y="74289"/>
                  <a:pt x="527131" y="53652"/>
                  <a:pt x="626350" y="39761"/>
                </a:cubicBezTo>
                <a:cubicBezTo>
                  <a:pt x="725569" y="25870"/>
                  <a:pt x="783512" y="19520"/>
                  <a:pt x="926387" y="13567"/>
                </a:cubicBezTo>
                <a:cubicBezTo>
                  <a:pt x="1069262" y="7614"/>
                  <a:pt x="1308181" y="-7070"/>
                  <a:pt x="1483600" y="4042"/>
                </a:cubicBezTo>
                <a:cubicBezTo>
                  <a:pt x="1659019" y="15154"/>
                  <a:pt x="1768556" y="42142"/>
                  <a:pt x="1978900" y="80242"/>
                </a:cubicBezTo>
                <a:cubicBezTo>
                  <a:pt x="2189244" y="118342"/>
                  <a:pt x="2587309" y="196129"/>
                  <a:pt x="2745662" y="232642"/>
                </a:cubicBezTo>
                <a:cubicBezTo>
                  <a:pt x="2904015" y="269154"/>
                  <a:pt x="2995297" y="282648"/>
                  <a:pt x="2929019" y="299317"/>
                </a:cubicBezTo>
                <a:cubicBezTo>
                  <a:pt x="2862741" y="315986"/>
                  <a:pt x="2347994" y="332654"/>
                  <a:pt x="2347994" y="332654"/>
                </a:cubicBezTo>
                <a:lnTo>
                  <a:pt x="1183562" y="377898"/>
                </a:lnTo>
                <a:cubicBezTo>
                  <a:pt x="876381" y="389804"/>
                  <a:pt x="688262" y="402505"/>
                  <a:pt x="504906" y="404092"/>
                </a:cubicBezTo>
                <a:cubicBezTo>
                  <a:pt x="321550" y="405679"/>
                  <a:pt x="166769" y="406076"/>
                  <a:pt x="83425" y="387423"/>
                </a:cubicBezTo>
                <a:cubicBezTo>
                  <a:pt x="81" y="368770"/>
                  <a:pt x="-518" y="324275"/>
                  <a:pt x="81" y="292173"/>
                </a:cubicBezTo>
                <a:close/>
              </a:path>
            </a:pathLst>
          </a:custGeom>
          <a:solidFill>
            <a:srgbClr val="00A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02155" y="2693512"/>
            <a:ext cx="1839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Blade section at angle of attack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Down Arrow 54"/>
          <p:cNvSpPr/>
          <p:nvPr/>
        </p:nvSpPr>
        <p:spPr>
          <a:xfrm rot="17135021">
            <a:off x="5776440" y="3669009"/>
            <a:ext cx="355107" cy="632497"/>
          </a:xfrm>
          <a:prstGeom prst="down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664421" y="3916674"/>
            <a:ext cx="660260" cy="170264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1816821" y="4069074"/>
            <a:ext cx="660260" cy="170264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1854921" y="3589014"/>
            <a:ext cx="660260" cy="170264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783229" y="4185238"/>
            <a:ext cx="83820" cy="82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048024" y="4185238"/>
            <a:ext cx="83820" cy="82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7412206" y="4185238"/>
            <a:ext cx="83820" cy="828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88570" y="403027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nl-NL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971145" y="403027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nl-NL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402945" y="40321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nl-NL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46318" y="3289714"/>
            <a:ext cx="3564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 of sources and sinks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Thickness noise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3741420" y="3038694"/>
            <a:ext cx="6602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401680" y="2827022"/>
            <a:ext cx="1839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Noise footprint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122969" y="3046677"/>
            <a:ext cx="660260" cy="251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989674" y="4937120"/>
            <a:ext cx="3472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 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 to loading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Vortical distribution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328440" y="4268038"/>
            <a:ext cx="6880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  <a:endParaRPr lang="nl-NL" sz="48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Arc 82"/>
          <p:cNvSpPr/>
          <p:nvPr/>
        </p:nvSpPr>
        <p:spPr>
          <a:xfrm>
            <a:off x="7720522" y="5851126"/>
            <a:ext cx="180000" cy="180000"/>
          </a:xfrm>
          <a:prstGeom prst="arc">
            <a:avLst>
              <a:gd name="adj1" fmla="val 2628521"/>
              <a:gd name="adj2" fmla="val 18074358"/>
            </a:avLst>
          </a:prstGeom>
          <a:noFill/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Arc 83"/>
          <p:cNvSpPr/>
          <p:nvPr/>
        </p:nvSpPr>
        <p:spPr>
          <a:xfrm>
            <a:off x="8148440" y="5745711"/>
            <a:ext cx="180000" cy="180000"/>
          </a:xfrm>
          <a:prstGeom prst="arc">
            <a:avLst>
              <a:gd name="adj1" fmla="val 2628521"/>
              <a:gd name="adj2" fmla="val 18074358"/>
            </a:avLst>
          </a:prstGeom>
          <a:noFill/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Arc 84"/>
          <p:cNvSpPr/>
          <p:nvPr/>
        </p:nvSpPr>
        <p:spPr>
          <a:xfrm>
            <a:off x="8595764" y="5709412"/>
            <a:ext cx="180000" cy="180000"/>
          </a:xfrm>
          <a:prstGeom prst="arc">
            <a:avLst>
              <a:gd name="adj1" fmla="val 2628521"/>
              <a:gd name="adj2" fmla="val 18074358"/>
            </a:avLst>
          </a:prstGeom>
          <a:noFill/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" name="Arc 85"/>
          <p:cNvSpPr/>
          <p:nvPr/>
        </p:nvSpPr>
        <p:spPr>
          <a:xfrm>
            <a:off x="9120697" y="5682638"/>
            <a:ext cx="180000" cy="180000"/>
          </a:xfrm>
          <a:prstGeom prst="arc">
            <a:avLst>
              <a:gd name="adj1" fmla="val 2628521"/>
              <a:gd name="adj2" fmla="val 18074358"/>
            </a:avLst>
          </a:prstGeom>
          <a:noFill/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Arc 86"/>
          <p:cNvSpPr/>
          <p:nvPr/>
        </p:nvSpPr>
        <p:spPr>
          <a:xfrm>
            <a:off x="9745335" y="5745711"/>
            <a:ext cx="180000" cy="180000"/>
          </a:xfrm>
          <a:prstGeom prst="arc">
            <a:avLst>
              <a:gd name="adj1" fmla="val 2628521"/>
              <a:gd name="adj2" fmla="val 18074358"/>
            </a:avLst>
          </a:prstGeom>
          <a:noFill/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908617" y="5002381"/>
            <a:ext cx="4220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previously explained the solution can be found in: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time domain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frequency domain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6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97594" y="818249"/>
            <a:ext cx="96614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solutions of the equation are listed by </a:t>
            </a:r>
            <a:r>
              <a:rPr lang="en-GB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Farassat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(1, 1A, 2, 3).</a:t>
            </a:r>
          </a:p>
          <a:p>
            <a:pPr algn="just"/>
            <a:endParaRPr lang="en-GB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important formulations are listed in:</a:t>
            </a:r>
          </a:p>
          <a:p>
            <a:pPr algn="just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Aircraft Noise Prediction Program ANOPP</a:t>
            </a:r>
          </a:p>
          <a:p>
            <a:pPr algn="just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GB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Farassat-Padula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Advanced Turboprop Prediction (DFP-ATP)</a:t>
            </a:r>
          </a:p>
          <a:p>
            <a:pPr algn="just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procedure of solution is similar to the one of FWH, by employing Green function in 3D space.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Harmonic noise prediction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4"/>
          <a:stretch/>
        </p:blipFill>
        <p:spPr bwMode="auto">
          <a:xfrm>
            <a:off x="1849508" y="3400425"/>
            <a:ext cx="7201012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flipV="1">
            <a:off x="5933614" y="3400425"/>
            <a:ext cx="914861" cy="1206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925206" y="2855687"/>
            <a:ext cx="4250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 consisting of two components: thickness and loading</a:t>
            </a:r>
            <a:endParaRPr lang="nl-NL" dirty="0"/>
          </a:p>
        </p:txBody>
      </p:sp>
      <p:sp>
        <p:nvSpPr>
          <p:cNvPr id="41" name="Left Brace 40"/>
          <p:cNvSpPr/>
          <p:nvPr/>
        </p:nvSpPr>
        <p:spPr>
          <a:xfrm rot="16200000">
            <a:off x="5600356" y="1029227"/>
            <a:ext cx="78842" cy="682148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808300" y="4480222"/>
            <a:ext cx="42506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ret: 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retarded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GB" i="1" baseline="-25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GB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Mach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c: 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speed of sound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4502" y="4817547"/>
            <a:ext cx="28282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formulations, example 1A isolate near and far-field contributions or account for supersonic effects (e.g. 3)</a:t>
            </a:r>
            <a:endParaRPr lang="nl-NL" dirty="0">
              <a:solidFill>
                <a:srgbClr val="00A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25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97594" y="818249"/>
            <a:ext cx="96614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solutions of the integral have been proposed by Hanson in the frequency domain employing Bessel functions for propagation of the single components. </a:t>
            </a:r>
          </a:p>
          <a:p>
            <a:pPr algn="just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i="1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Comparison with experimental data provided for the Gannet propeller (Rolls Royce) </a:t>
            </a:r>
            <a:endParaRPr lang="nl-NL" i="1" dirty="0">
              <a:solidFill>
                <a:srgbClr val="00A6D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Harmonic noise prediction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100" y="2488113"/>
            <a:ext cx="4228075" cy="341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12" y="2213053"/>
            <a:ext cx="4704711" cy="382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41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97594" y="818249"/>
            <a:ext cx="9661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Beside the different there is a huge difference between propellers in steady conditions and during flight.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Harmonic noise prediction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1"/>
          <a:stretch/>
        </p:blipFill>
        <p:spPr bwMode="auto">
          <a:xfrm>
            <a:off x="1984375" y="1809750"/>
            <a:ext cx="46926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85319" y="6094066"/>
            <a:ext cx="2290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Magliozzi et al. 1977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58"/>
          <a:stretch/>
        </p:blipFill>
        <p:spPr bwMode="auto">
          <a:xfrm>
            <a:off x="6877049" y="3704717"/>
            <a:ext cx="4453732" cy="189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468" y="1741579"/>
            <a:ext cx="4532313" cy="205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86063" y="1809750"/>
            <a:ext cx="3490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of the non-uniformities get attenuated with some inflow </a:t>
            </a:r>
            <a:r>
              <a:rPr lang="en-GB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speed</a:t>
            </a:r>
            <a:endParaRPr lang="en-GB" dirty="0">
              <a:solidFill>
                <a:srgbClr val="00A6D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76930" y="5817067"/>
            <a:ext cx="3490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Directivity also plays a role</a:t>
            </a:r>
            <a:endParaRPr lang="en-GB" dirty="0">
              <a:solidFill>
                <a:srgbClr val="00A6D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94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1720981"/>
            <a:ext cx="4756094" cy="270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97594" y="818249"/>
            <a:ext cx="9661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harmonic noise prediction can be extended to more complex configurations. 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</a:t>
            </a:r>
            <a:r>
              <a:rPr lang="en-GB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 Rotating Propellers in pusher configuration (</a:t>
            </a:r>
            <a:r>
              <a:rPr lang="en-GB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Jaouani</a:t>
            </a:r>
            <a:r>
              <a:rPr lang="en-GB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2015)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 to contra rotating configurations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02546" y="2235278"/>
            <a:ext cx="660260" cy="450772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17477" y="1984531"/>
            <a:ext cx="660260" cy="450772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63901" y="2387678"/>
            <a:ext cx="660260" cy="450772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59782" y="2108356"/>
            <a:ext cx="660260" cy="450772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554857" y="1895592"/>
            <a:ext cx="49672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</a:t>
            </a:r>
          </a:p>
          <a:p>
            <a:pPr algn="ctr"/>
            <a:endParaRPr lang="en-US" b="1" i="1" dirty="0" smtClean="0">
              <a:solidFill>
                <a:srgbClr val="00A6D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Isolated CRP → interaction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noise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wake impingement, </a:t>
            </a:r>
            <a:r>
              <a:rPr lang="nl-NL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dominant component</a:t>
            </a:r>
          </a:p>
          <a:p>
            <a:pPr algn="just"/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Hp</a:t>
            </a:r>
            <a:r>
              <a:rPr lang="en-GB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	viscous effects neglected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propagation effects neglected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97593" y="4908139"/>
            <a:ext cx="9341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know how to calculate the contribution from a single rotor, how can we treat the interaction?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3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7413811" y="2660196"/>
            <a:ext cx="4025154" cy="1314759"/>
          </a:xfrm>
          <a:prstGeom prst="rect">
            <a:avLst/>
          </a:prstGeom>
          <a:gradFill flip="none" rotWithShape="1">
            <a:gsLst>
              <a:gs pos="0">
                <a:srgbClr val="00A6D6">
                  <a:lumMod val="48000"/>
                  <a:lumOff val="52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347" name="Rectangle 14346"/>
          <p:cNvSpPr/>
          <p:nvPr/>
        </p:nvSpPr>
        <p:spPr>
          <a:xfrm>
            <a:off x="7413811" y="1360799"/>
            <a:ext cx="4025154" cy="1314759"/>
          </a:xfrm>
          <a:prstGeom prst="rect">
            <a:avLst/>
          </a:prstGeom>
          <a:gradFill flip="none" rotWithShape="1">
            <a:gsLst>
              <a:gs pos="0">
                <a:srgbClr val="00A6D6">
                  <a:lumMod val="48000"/>
                  <a:lumOff val="52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93" b="99005" l="1416" r="988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40" y="1601525"/>
            <a:ext cx="6164896" cy="3510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697594" y="818249"/>
            <a:ext cx="9661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Separation of the interactions:</a:t>
            </a:r>
            <a:endParaRPr lang="en-GB" b="1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 to contra rotating configurations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59766" y="2315848"/>
            <a:ext cx="660260" cy="450772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74697" y="2065101"/>
            <a:ext cx="660260" cy="450772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21121" y="2468248"/>
            <a:ext cx="660260" cy="450772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217002" y="2188926"/>
            <a:ext cx="660260" cy="450772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413811" y="1513204"/>
            <a:ext cx="410826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   Wing wake</a:t>
            </a:r>
          </a:p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Interaction N1:</a:t>
            </a:r>
          </a:p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   Rotor 1 wake</a:t>
            </a:r>
          </a:p>
          <a:p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Rotor 1 wake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Interaction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N2: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Rotor 2 wake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46077" y="3033099"/>
            <a:ext cx="1581590" cy="1211329"/>
          </a:xfrm>
          <a:custGeom>
            <a:avLst/>
            <a:gdLst>
              <a:gd name="connsiteX0" fmla="*/ 0 w 1619250"/>
              <a:gd name="connsiteY0" fmla="*/ 0 h 1020620"/>
              <a:gd name="connsiteX1" fmla="*/ 133350 w 1619250"/>
              <a:gd name="connsiteY1" fmla="*/ 19050 h 1020620"/>
              <a:gd name="connsiteX2" fmla="*/ 219075 w 1619250"/>
              <a:gd name="connsiteY2" fmla="*/ 123825 h 1020620"/>
              <a:gd name="connsiteX3" fmla="*/ 247650 w 1619250"/>
              <a:gd name="connsiteY3" fmla="*/ 152400 h 1020620"/>
              <a:gd name="connsiteX4" fmla="*/ 295275 w 1619250"/>
              <a:gd name="connsiteY4" fmla="*/ 209550 h 1020620"/>
              <a:gd name="connsiteX5" fmla="*/ 342900 w 1619250"/>
              <a:gd name="connsiteY5" fmla="*/ 295275 h 1020620"/>
              <a:gd name="connsiteX6" fmla="*/ 390525 w 1619250"/>
              <a:gd name="connsiteY6" fmla="*/ 352425 h 1020620"/>
              <a:gd name="connsiteX7" fmla="*/ 514350 w 1619250"/>
              <a:gd name="connsiteY7" fmla="*/ 342900 h 1020620"/>
              <a:gd name="connsiteX8" fmla="*/ 581025 w 1619250"/>
              <a:gd name="connsiteY8" fmla="*/ 400050 h 1020620"/>
              <a:gd name="connsiteX9" fmla="*/ 600075 w 1619250"/>
              <a:gd name="connsiteY9" fmla="*/ 457200 h 1020620"/>
              <a:gd name="connsiteX10" fmla="*/ 657225 w 1619250"/>
              <a:gd name="connsiteY10" fmla="*/ 581025 h 1020620"/>
              <a:gd name="connsiteX11" fmla="*/ 676275 w 1619250"/>
              <a:gd name="connsiteY11" fmla="*/ 638175 h 1020620"/>
              <a:gd name="connsiteX12" fmla="*/ 704850 w 1619250"/>
              <a:gd name="connsiteY12" fmla="*/ 647700 h 1020620"/>
              <a:gd name="connsiteX13" fmla="*/ 914400 w 1619250"/>
              <a:gd name="connsiteY13" fmla="*/ 619125 h 1020620"/>
              <a:gd name="connsiteX14" fmla="*/ 981075 w 1619250"/>
              <a:gd name="connsiteY14" fmla="*/ 600075 h 1020620"/>
              <a:gd name="connsiteX15" fmla="*/ 1009650 w 1619250"/>
              <a:gd name="connsiteY15" fmla="*/ 581025 h 1020620"/>
              <a:gd name="connsiteX16" fmla="*/ 1085850 w 1619250"/>
              <a:gd name="connsiteY16" fmla="*/ 628650 h 1020620"/>
              <a:gd name="connsiteX17" fmla="*/ 1143000 w 1619250"/>
              <a:gd name="connsiteY17" fmla="*/ 723900 h 1020620"/>
              <a:gd name="connsiteX18" fmla="*/ 1162050 w 1619250"/>
              <a:gd name="connsiteY18" fmla="*/ 790575 h 1020620"/>
              <a:gd name="connsiteX19" fmla="*/ 1190625 w 1619250"/>
              <a:gd name="connsiteY19" fmla="*/ 828675 h 1020620"/>
              <a:gd name="connsiteX20" fmla="*/ 1219200 w 1619250"/>
              <a:gd name="connsiteY20" fmla="*/ 847725 h 1020620"/>
              <a:gd name="connsiteX21" fmla="*/ 1362075 w 1619250"/>
              <a:gd name="connsiteY21" fmla="*/ 857250 h 1020620"/>
              <a:gd name="connsiteX22" fmla="*/ 1390650 w 1619250"/>
              <a:gd name="connsiteY22" fmla="*/ 885825 h 1020620"/>
              <a:gd name="connsiteX23" fmla="*/ 1428750 w 1619250"/>
              <a:gd name="connsiteY23" fmla="*/ 942975 h 1020620"/>
              <a:gd name="connsiteX24" fmla="*/ 1447800 w 1619250"/>
              <a:gd name="connsiteY24" fmla="*/ 1019175 h 1020620"/>
              <a:gd name="connsiteX25" fmla="*/ 1485900 w 1619250"/>
              <a:gd name="connsiteY25" fmla="*/ 1000125 h 1020620"/>
              <a:gd name="connsiteX26" fmla="*/ 1524000 w 1619250"/>
              <a:gd name="connsiteY26" fmla="*/ 971550 h 1020620"/>
              <a:gd name="connsiteX27" fmla="*/ 1562100 w 1619250"/>
              <a:gd name="connsiteY27" fmla="*/ 962025 h 1020620"/>
              <a:gd name="connsiteX28" fmla="*/ 1619250 w 1619250"/>
              <a:gd name="connsiteY28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47650 w 1619250"/>
              <a:gd name="connsiteY2" fmla="*/ 152400 h 1020620"/>
              <a:gd name="connsiteX3" fmla="*/ 295275 w 1619250"/>
              <a:gd name="connsiteY3" fmla="*/ 209550 h 1020620"/>
              <a:gd name="connsiteX4" fmla="*/ 342900 w 1619250"/>
              <a:gd name="connsiteY4" fmla="*/ 295275 h 1020620"/>
              <a:gd name="connsiteX5" fmla="*/ 390525 w 1619250"/>
              <a:gd name="connsiteY5" fmla="*/ 352425 h 1020620"/>
              <a:gd name="connsiteX6" fmla="*/ 514350 w 1619250"/>
              <a:gd name="connsiteY6" fmla="*/ 342900 h 1020620"/>
              <a:gd name="connsiteX7" fmla="*/ 581025 w 1619250"/>
              <a:gd name="connsiteY7" fmla="*/ 400050 h 1020620"/>
              <a:gd name="connsiteX8" fmla="*/ 600075 w 1619250"/>
              <a:gd name="connsiteY8" fmla="*/ 457200 h 1020620"/>
              <a:gd name="connsiteX9" fmla="*/ 657225 w 1619250"/>
              <a:gd name="connsiteY9" fmla="*/ 581025 h 1020620"/>
              <a:gd name="connsiteX10" fmla="*/ 676275 w 1619250"/>
              <a:gd name="connsiteY10" fmla="*/ 638175 h 1020620"/>
              <a:gd name="connsiteX11" fmla="*/ 704850 w 1619250"/>
              <a:gd name="connsiteY11" fmla="*/ 647700 h 1020620"/>
              <a:gd name="connsiteX12" fmla="*/ 914400 w 1619250"/>
              <a:gd name="connsiteY12" fmla="*/ 619125 h 1020620"/>
              <a:gd name="connsiteX13" fmla="*/ 981075 w 1619250"/>
              <a:gd name="connsiteY13" fmla="*/ 600075 h 1020620"/>
              <a:gd name="connsiteX14" fmla="*/ 1009650 w 1619250"/>
              <a:gd name="connsiteY14" fmla="*/ 581025 h 1020620"/>
              <a:gd name="connsiteX15" fmla="*/ 1085850 w 1619250"/>
              <a:gd name="connsiteY15" fmla="*/ 628650 h 1020620"/>
              <a:gd name="connsiteX16" fmla="*/ 1143000 w 1619250"/>
              <a:gd name="connsiteY16" fmla="*/ 723900 h 1020620"/>
              <a:gd name="connsiteX17" fmla="*/ 1162050 w 1619250"/>
              <a:gd name="connsiteY17" fmla="*/ 790575 h 1020620"/>
              <a:gd name="connsiteX18" fmla="*/ 1190625 w 1619250"/>
              <a:gd name="connsiteY18" fmla="*/ 828675 h 1020620"/>
              <a:gd name="connsiteX19" fmla="*/ 1219200 w 1619250"/>
              <a:gd name="connsiteY19" fmla="*/ 847725 h 1020620"/>
              <a:gd name="connsiteX20" fmla="*/ 1362075 w 1619250"/>
              <a:gd name="connsiteY20" fmla="*/ 857250 h 1020620"/>
              <a:gd name="connsiteX21" fmla="*/ 1390650 w 1619250"/>
              <a:gd name="connsiteY21" fmla="*/ 885825 h 1020620"/>
              <a:gd name="connsiteX22" fmla="*/ 1428750 w 1619250"/>
              <a:gd name="connsiteY22" fmla="*/ 942975 h 1020620"/>
              <a:gd name="connsiteX23" fmla="*/ 1447800 w 1619250"/>
              <a:gd name="connsiteY23" fmla="*/ 1019175 h 1020620"/>
              <a:gd name="connsiteX24" fmla="*/ 1485900 w 1619250"/>
              <a:gd name="connsiteY24" fmla="*/ 1000125 h 1020620"/>
              <a:gd name="connsiteX25" fmla="*/ 1524000 w 1619250"/>
              <a:gd name="connsiteY25" fmla="*/ 971550 h 1020620"/>
              <a:gd name="connsiteX26" fmla="*/ 1562100 w 1619250"/>
              <a:gd name="connsiteY26" fmla="*/ 962025 h 1020620"/>
              <a:gd name="connsiteX27" fmla="*/ 1619250 w 1619250"/>
              <a:gd name="connsiteY27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342900 w 1619250"/>
              <a:gd name="connsiteY3" fmla="*/ 295275 h 1020620"/>
              <a:gd name="connsiteX4" fmla="*/ 390525 w 1619250"/>
              <a:gd name="connsiteY4" fmla="*/ 352425 h 1020620"/>
              <a:gd name="connsiteX5" fmla="*/ 514350 w 1619250"/>
              <a:gd name="connsiteY5" fmla="*/ 342900 h 1020620"/>
              <a:gd name="connsiteX6" fmla="*/ 581025 w 1619250"/>
              <a:gd name="connsiteY6" fmla="*/ 400050 h 1020620"/>
              <a:gd name="connsiteX7" fmla="*/ 600075 w 1619250"/>
              <a:gd name="connsiteY7" fmla="*/ 457200 h 1020620"/>
              <a:gd name="connsiteX8" fmla="*/ 657225 w 1619250"/>
              <a:gd name="connsiteY8" fmla="*/ 581025 h 1020620"/>
              <a:gd name="connsiteX9" fmla="*/ 676275 w 1619250"/>
              <a:gd name="connsiteY9" fmla="*/ 638175 h 1020620"/>
              <a:gd name="connsiteX10" fmla="*/ 704850 w 1619250"/>
              <a:gd name="connsiteY10" fmla="*/ 647700 h 1020620"/>
              <a:gd name="connsiteX11" fmla="*/ 914400 w 1619250"/>
              <a:gd name="connsiteY11" fmla="*/ 619125 h 1020620"/>
              <a:gd name="connsiteX12" fmla="*/ 981075 w 1619250"/>
              <a:gd name="connsiteY12" fmla="*/ 600075 h 1020620"/>
              <a:gd name="connsiteX13" fmla="*/ 1009650 w 1619250"/>
              <a:gd name="connsiteY13" fmla="*/ 581025 h 1020620"/>
              <a:gd name="connsiteX14" fmla="*/ 1085850 w 1619250"/>
              <a:gd name="connsiteY14" fmla="*/ 628650 h 1020620"/>
              <a:gd name="connsiteX15" fmla="*/ 1143000 w 1619250"/>
              <a:gd name="connsiteY15" fmla="*/ 723900 h 1020620"/>
              <a:gd name="connsiteX16" fmla="*/ 1162050 w 1619250"/>
              <a:gd name="connsiteY16" fmla="*/ 790575 h 1020620"/>
              <a:gd name="connsiteX17" fmla="*/ 1190625 w 1619250"/>
              <a:gd name="connsiteY17" fmla="*/ 828675 h 1020620"/>
              <a:gd name="connsiteX18" fmla="*/ 1219200 w 1619250"/>
              <a:gd name="connsiteY18" fmla="*/ 847725 h 1020620"/>
              <a:gd name="connsiteX19" fmla="*/ 1362075 w 1619250"/>
              <a:gd name="connsiteY19" fmla="*/ 857250 h 1020620"/>
              <a:gd name="connsiteX20" fmla="*/ 1390650 w 1619250"/>
              <a:gd name="connsiteY20" fmla="*/ 885825 h 1020620"/>
              <a:gd name="connsiteX21" fmla="*/ 1428750 w 1619250"/>
              <a:gd name="connsiteY21" fmla="*/ 942975 h 1020620"/>
              <a:gd name="connsiteX22" fmla="*/ 1447800 w 1619250"/>
              <a:gd name="connsiteY22" fmla="*/ 1019175 h 1020620"/>
              <a:gd name="connsiteX23" fmla="*/ 1485900 w 1619250"/>
              <a:gd name="connsiteY23" fmla="*/ 1000125 h 1020620"/>
              <a:gd name="connsiteX24" fmla="*/ 1524000 w 1619250"/>
              <a:gd name="connsiteY24" fmla="*/ 971550 h 1020620"/>
              <a:gd name="connsiteX25" fmla="*/ 1562100 w 1619250"/>
              <a:gd name="connsiteY25" fmla="*/ 962025 h 1020620"/>
              <a:gd name="connsiteX26" fmla="*/ 1619250 w 1619250"/>
              <a:gd name="connsiteY26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390525 w 1619250"/>
              <a:gd name="connsiteY3" fmla="*/ 352425 h 1020620"/>
              <a:gd name="connsiteX4" fmla="*/ 514350 w 1619250"/>
              <a:gd name="connsiteY4" fmla="*/ 342900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39346 w 1619250"/>
              <a:gd name="connsiteY3" fmla="*/ 349725 h 1020620"/>
              <a:gd name="connsiteX4" fmla="*/ 514350 w 1619250"/>
              <a:gd name="connsiteY4" fmla="*/ 342900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39346 w 1619250"/>
              <a:gd name="connsiteY3" fmla="*/ 349725 h 1020620"/>
              <a:gd name="connsiteX4" fmla="*/ 543068 w 1619250"/>
              <a:gd name="connsiteY4" fmla="*/ 359098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7225 w 1619250"/>
              <a:gd name="connsiteY6" fmla="*/ 581025 h 1020620"/>
              <a:gd name="connsiteX7" fmla="*/ 676275 w 1619250"/>
              <a:gd name="connsiteY7" fmla="*/ 638175 h 1020620"/>
              <a:gd name="connsiteX8" fmla="*/ 704850 w 1619250"/>
              <a:gd name="connsiteY8" fmla="*/ 647700 h 1020620"/>
              <a:gd name="connsiteX9" fmla="*/ 914400 w 1619250"/>
              <a:gd name="connsiteY9" fmla="*/ 619125 h 1020620"/>
              <a:gd name="connsiteX10" fmla="*/ 981075 w 1619250"/>
              <a:gd name="connsiteY10" fmla="*/ 600075 h 1020620"/>
              <a:gd name="connsiteX11" fmla="*/ 1009650 w 1619250"/>
              <a:gd name="connsiteY11" fmla="*/ 581025 h 1020620"/>
              <a:gd name="connsiteX12" fmla="*/ 1085850 w 1619250"/>
              <a:gd name="connsiteY12" fmla="*/ 628650 h 1020620"/>
              <a:gd name="connsiteX13" fmla="*/ 1143000 w 1619250"/>
              <a:gd name="connsiteY13" fmla="*/ 723900 h 1020620"/>
              <a:gd name="connsiteX14" fmla="*/ 1162050 w 1619250"/>
              <a:gd name="connsiteY14" fmla="*/ 790575 h 1020620"/>
              <a:gd name="connsiteX15" fmla="*/ 1190625 w 1619250"/>
              <a:gd name="connsiteY15" fmla="*/ 828675 h 1020620"/>
              <a:gd name="connsiteX16" fmla="*/ 1219200 w 1619250"/>
              <a:gd name="connsiteY16" fmla="*/ 847725 h 1020620"/>
              <a:gd name="connsiteX17" fmla="*/ 1362075 w 1619250"/>
              <a:gd name="connsiteY17" fmla="*/ 857250 h 1020620"/>
              <a:gd name="connsiteX18" fmla="*/ 1390650 w 1619250"/>
              <a:gd name="connsiteY18" fmla="*/ 885825 h 1020620"/>
              <a:gd name="connsiteX19" fmla="*/ 1428750 w 1619250"/>
              <a:gd name="connsiteY19" fmla="*/ 942975 h 1020620"/>
              <a:gd name="connsiteX20" fmla="*/ 1447800 w 1619250"/>
              <a:gd name="connsiteY20" fmla="*/ 1019175 h 1020620"/>
              <a:gd name="connsiteX21" fmla="*/ 1485900 w 1619250"/>
              <a:gd name="connsiteY21" fmla="*/ 1000125 h 1020620"/>
              <a:gd name="connsiteX22" fmla="*/ 1524000 w 1619250"/>
              <a:gd name="connsiteY22" fmla="*/ 971550 h 1020620"/>
              <a:gd name="connsiteX23" fmla="*/ 1562100 w 1619250"/>
              <a:gd name="connsiteY23" fmla="*/ 962025 h 1020620"/>
              <a:gd name="connsiteX24" fmla="*/ 1619250 w 1619250"/>
              <a:gd name="connsiteY24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76275 w 1619250"/>
              <a:gd name="connsiteY6" fmla="*/ 638175 h 1020620"/>
              <a:gd name="connsiteX7" fmla="*/ 704850 w 1619250"/>
              <a:gd name="connsiteY7" fmla="*/ 647700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04850 w 1619250"/>
              <a:gd name="connsiteY7" fmla="*/ 647700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04850 w 1619250"/>
              <a:gd name="connsiteY7" fmla="*/ 647700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50800 w 1619250"/>
              <a:gd name="connsiteY7" fmla="*/ 666598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50800 w 1619250"/>
              <a:gd name="connsiteY7" fmla="*/ 666598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914400 w 1619250"/>
              <a:gd name="connsiteY7" fmla="*/ 619125 h 1020620"/>
              <a:gd name="connsiteX8" fmla="*/ 981075 w 1619250"/>
              <a:gd name="connsiteY8" fmla="*/ 600075 h 1020620"/>
              <a:gd name="connsiteX9" fmla="*/ 1009650 w 1619250"/>
              <a:gd name="connsiteY9" fmla="*/ 581025 h 1020620"/>
              <a:gd name="connsiteX10" fmla="*/ 1085850 w 1619250"/>
              <a:gd name="connsiteY10" fmla="*/ 628650 h 1020620"/>
              <a:gd name="connsiteX11" fmla="*/ 1143000 w 1619250"/>
              <a:gd name="connsiteY11" fmla="*/ 723900 h 1020620"/>
              <a:gd name="connsiteX12" fmla="*/ 1162050 w 1619250"/>
              <a:gd name="connsiteY12" fmla="*/ 790575 h 1020620"/>
              <a:gd name="connsiteX13" fmla="*/ 1190625 w 1619250"/>
              <a:gd name="connsiteY13" fmla="*/ 828675 h 1020620"/>
              <a:gd name="connsiteX14" fmla="*/ 1219200 w 1619250"/>
              <a:gd name="connsiteY14" fmla="*/ 847725 h 1020620"/>
              <a:gd name="connsiteX15" fmla="*/ 1362075 w 1619250"/>
              <a:gd name="connsiteY15" fmla="*/ 857250 h 1020620"/>
              <a:gd name="connsiteX16" fmla="*/ 1390650 w 1619250"/>
              <a:gd name="connsiteY16" fmla="*/ 885825 h 1020620"/>
              <a:gd name="connsiteX17" fmla="*/ 1428750 w 1619250"/>
              <a:gd name="connsiteY17" fmla="*/ 942975 h 1020620"/>
              <a:gd name="connsiteX18" fmla="*/ 1447800 w 1619250"/>
              <a:gd name="connsiteY18" fmla="*/ 1019175 h 1020620"/>
              <a:gd name="connsiteX19" fmla="*/ 1485900 w 1619250"/>
              <a:gd name="connsiteY19" fmla="*/ 1000125 h 1020620"/>
              <a:gd name="connsiteX20" fmla="*/ 1524000 w 1619250"/>
              <a:gd name="connsiteY20" fmla="*/ 971550 h 1020620"/>
              <a:gd name="connsiteX21" fmla="*/ 1562100 w 1619250"/>
              <a:gd name="connsiteY21" fmla="*/ 962025 h 1020620"/>
              <a:gd name="connsiteX22" fmla="*/ 1619250 w 1619250"/>
              <a:gd name="connsiteY22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81075 w 1619250"/>
              <a:gd name="connsiteY8" fmla="*/ 600075 h 1020620"/>
              <a:gd name="connsiteX9" fmla="*/ 1009650 w 1619250"/>
              <a:gd name="connsiteY9" fmla="*/ 581025 h 1020620"/>
              <a:gd name="connsiteX10" fmla="*/ 1085850 w 1619250"/>
              <a:gd name="connsiteY10" fmla="*/ 628650 h 1020620"/>
              <a:gd name="connsiteX11" fmla="*/ 1143000 w 1619250"/>
              <a:gd name="connsiteY11" fmla="*/ 723900 h 1020620"/>
              <a:gd name="connsiteX12" fmla="*/ 1162050 w 1619250"/>
              <a:gd name="connsiteY12" fmla="*/ 790575 h 1020620"/>
              <a:gd name="connsiteX13" fmla="*/ 1190625 w 1619250"/>
              <a:gd name="connsiteY13" fmla="*/ 828675 h 1020620"/>
              <a:gd name="connsiteX14" fmla="*/ 1219200 w 1619250"/>
              <a:gd name="connsiteY14" fmla="*/ 847725 h 1020620"/>
              <a:gd name="connsiteX15" fmla="*/ 1362075 w 1619250"/>
              <a:gd name="connsiteY15" fmla="*/ 857250 h 1020620"/>
              <a:gd name="connsiteX16" fmla="*/ 1390650 w 1619250"/>
              <a:gd name="connsiteY16" fmla="*/ 885825 h 1020620"/>
              <a:gd name="connsiteX17" fmla="*/ 1428750 w 1619250"/>
              <a:gd name="connsiteY17" fmla="*/ 942975 h 1020620"/>
              <a:gd name="connsiteX18" fmla="*/ 1447800 w 1619250"/>
              <a:gd name="connsiteY18" fmla="*/ 1019175 h 1020620"/>
              <a:gd name="connsiteX19" fmla="*/ 1485900 w 1619250"/>
              <a:gd name="connsiteY19" fmla="*/ 1000125 h 1020620"/>
              <a:gd name="connsiteX20" fmla="*/ 1524000 w 1619250"/>
              <a:gd name="connsiteY20" fmla="*/ 971550 h 1020620"/>
              <a:gd name="connsiteX21" fmla="*/ 1562100 w 1619250"/>
              <a:gd name="connsiteY21" fmla="*/ 962025 h 1020620"/>
              <a:gd name="connsiteX22" fmla="*/ 1619250 w 1619250"/>
              <a:gd name="connsiteY22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81075 w 1619250"/>
              <a:gd name="connsiteY8" fmla="*/ 600075 h 1020620"/>
              <a:gd name="connsiteX9" fmla="*/ 1026881 w 1619250"/>
              <a:gd name="connsiteY9" fmla="*/ 586424 h 1020620"/>
              <a:gd name="connsiteX10" fmla="*/ 1085850 w 1619250"/>
              <a:gd name="connsiteY10" fmla="*/ 628650 h 1020620"/>
              <a:gd name="connsiteX11" fmla="*/ 1143000 w 1619250"/>
              <a:gd name="connsiteY11" fmla="*/ 723900 h 1020620"/>
              <a:gd name="connsiteX12" fmla="*/ 1162050 w 1619250"/>
              <a:gd name="connsiteY12" fmla="*/ 790575 h 1020620"/>
              <a:gd name="connsiteX13" fmla="*/ 1190625 w 1619250"/>
              <a:gd name="connsiteY13" fmla="*/ 828675 h 1020620"/>
              <a:gd name="connsiteX14" fmla="*/ 1219200 w 1619250"/>
              <a:gd name="connsiteY14" fmla="*/ 847725 h 1020620"/>
              <a:gd name="connsiteX15" fmla="*/ 1362075 w 1619250"/>
              <a:gd name="connsiteY15" fmla="*/ 857250 h 1020620"/>
              <a:gd name="connsiteX16" fmla="*/ 1390650 w 1619250"/>
              <a:gd name="connsiteY16" fmla="*/ 885825 h 1020620"/>
              <a:gd name="connsiteX17" fmla="*/ 1428750 w 1619250"/>
              <a:gd name="connsiteY17" fmla="*/ 942975 h 1020620"/>
              <a:gd name="connsiteX18" fmla="*/ 1447800 w 1619250"/>
              <a:gd name="connsiteY18" fmla="*/ 1019175 h 1020620"/>
              <a:gd name="connsiteX19" fmla="*/ 1485900 w 1619250"/>
              <a:gd name="connsiteY19" fmla="*/ 1000125 h 1020620"/>
              <a:gd name="connsiteX20" fmla="*/ 1524000 w 1619250"/>
              <a:gd name="connsiteY20" fmla="*/ 971550 h 1020620"/>
              <a:gd name="connsiteX21" fmla="*/ 1562100 w 1619250"/>
              <a:gd name="connsiteY21" fmla="*/ 962025 h 1020620"/>
              <a:gd name="connsiteX22" fmla="*/ 1619250 w 1619250"/>
              <a:gd name="connsiteY22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81075 w 1619250"/>
              <a:gd name="connsiteY8" fmla="*/ 600075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78203 w 1619250"/>
              <a:gd name="connsiteY8" fmla="*/ 618972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78203 w 1619250"/>
              <a:gd name="connsiteY8" fmla="*/ 640570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78203 w 1619250"/>
              <a:gd name="connsiteY8" fmla="*/ 640570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82296 w 1619250"/>
              <a:gd name="connsiteY7" fmla="*/ 643423 h 1020620"/>
              <a:gd name="connsiteX8" fmla="*/ 978203 w 1619250"/>
              <a:gd name="connsiteY8" fmla="*/ 640570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82296 w 1619250"/>
              <a:gd name="connsiteY7" fmla="*/ 643423 h 1020620"/>
              <a:gd name="connsiteX8" fmla="*/ 978203 w 1619250"/>
              <a:gd name="connsiteY8" fmla="*/ 640570 h 1020620"/>
              <a:gd name="connsiteX9" fmla="*/ 1103081 w 1619250"/>
              <a:gd name="connsiteY9" fmla="*/ 663746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562100"/>
              <a:gd name="connsiteY0" fmla="*/ 0 h 1020620"/>
              <a:gd name="connsiteX1" fmla="*/ 219075 w 1562100"/>
              <a:gd name="connsiteY1" fmla="*/ 123825 h 1020620"/>
              <a:gd name="connsiteX2" fmla="*/ 295275 w 1562100"/>
              <a:gd name="connsiteY2" fmla="*/ 209550 h 1020620"/>
              <a:gd name="connsiteX3" fmla="*/ 410627 w 1562100"/>
              <a:gd name="connsiteY3" fmla="*/ 328128 h 1020620"/>
              <a:gd name="connsiteX4" fmla="*/ 543068 w 1562100"/>
              <a:gd name="connsiteY4" fmla="*/ 359098 h 1020620"/>
              <a:gd name="connsiteX5" fmla="*/ 600075 w 1562100"/>
              <a:gd name="connsiteY5" fmla="*/ 457200 h 1020620"/>
              <a:gd name="connsiteX6" fmla="*/ 650428 w 1562100"/>
              <a:gd name="connsiteY6" fmla="*/ 584182 h 1020620"/>
              <a:gd name="connsiteX7" fmla="*/ 782296 w 1562100"/>
              <a:gd name="connsiteY7" fmla="*/ 643423 h 1020620"/>
              <a:gd name="connsiteX8" fmla="*/ 978203 w 1562100"/>
              <a:gd name="connsiteY8" fmla="*/ 640570 h 1020620"/>
              <a:gd name="connsiteX9" fmla="*/ 1103081 w 1562100"/>
              <a:gd name="connsiteY9" fmla="*/ 663746 h 1020620"/>
              <a:gd name="connsiteX10" fmla="*/ 1143000 w 1562100"/>
              <a:gd name="connsiteY10" fmla="*/ 723900 h 1020620"/>
              <a:gd name="connsiteX11" fmla="*/ 1162050 w 1562100"/>
              <a:gd name="connsiteY11" fmla="*/ 790575 h 1020620"/>
              <a:gd name="connsiteX12" fmla="*/ 1190625 w 1562100"/>
              <a:gd name="connsiteY12" fmla="*/ 828675 h 1020620"/>
              <a:gd name="connsiteX13" fmla="*/ 1219200 w 1562100"/>
              <a:gd name="connsiteY13" fmla="*/ 847725 h 1020620"/>
              <a:gd name="connsiteX14" fmla="*/ 1362075 w 1562100"/>
              <a:gd name="connsiteY14" fmla="*/ 857250 h 1020620"/>
              <a:gd name="connsiteX15" fmla="*/ 1390650 w 1562100"/>
              <a:gd name="connsiteY15" fmla="*/ 885825 h 1020620"/>
              <a:gd name="connsiteX16" fmla="*/ 1428750 w 1562100"/>
              <a:gd name="connsiteY16" fmla="*/ 942975 h 1020620"/>
              <a:gd name="connsiteX17" fmla="*/ 1447800 w 1562100"/>
              <a:gd name="connsiteY17" fmla="*/ 1019175 h 1020620"/>
              <a:gd name="connsiteX18" fmla="*/ 1485900 w 1562100"/>
              <a:gd name="connsiteY18" fmla="*/ 1000125 h 1020620"/>
              <a:gd name="connsiteX19" fmla="*/ 1524000 w 1562100"/>
              <a:gd name="connsiteY19" fmla="*/ 971550 h 1020620"/>
              <a:gd name="connsiteX20" fmla="*/ 1562100 w 1562100"/>
              <a:gd name="connsiteY20" fmla="*/ 962025 h 1020620"/>
              <a:gd name="connsiteX0" fmla="*/ 0 w 1562100"/>
              <a:gd name="connsiteY0" fmla="*/ 0 h 1020652"/>
              <a:gd name="connsiteX1" fmla="*/ 219075 w 1562100"/>
              <a:gd name="connsiteY1" fmla="*/ 123825 h 1020652"/>
              <a:gd name="connsiteX2" fmla="*/ 295275 w 1562100"/>
              <a:gd name="connsiteY2" fmla="*/ 209550 h 1020652"/>
              <a:gd name="connsiteX3" fmla="*/ 410627 w 1562100"/>
              <a:gd name="connsiteY3" fmla="*/ 328128 h 1020652"/>
              <a:gd name="connsiteX4" fmla="*/ 543068 w 1562100"/>
              <a:gd name="connsiteY4" fmla="*/ 359098 h 1020652"/>
              <a:gd name="connsiteX5" fmla="*/ 600075 w 1562100"/>
              <a:gd name="connsiteY5" fmla="*/ 457200 h 1020652"/>
              <a:gd name="connsiteX6" fmla="*/ 650428 w 1562100"/>
              <a:gd name="connsiteY6" fmla="*/ 584182 h 1020652"/>
              <a:gd name="connsiteX7" fmla="*/ 782296 w 1562100"/>
              <a:gd name="connsiteY7" fmla="*/ 643423 h 1020652"/>
              <a:gd name="connsiteX8" fmla="*/ 978203 w 1562100"/>
              <a:gd name="connsiteY8" fmla="*/ 640570 h 1020652"/>
              <a:gd name="connsiteX9" fmla="*/ 1103081 w 1562100"/>
              <a:gd name="connsiteY9" fmla="*/ 663746 h 1020652"/>
              <a:gd name="connsiteX10" fmla="*/ 1143000 w 1562100"/>
              <a:gd name="connsiteY10" fmla="*/ 723900 h 1020652"/>
              <a:gd name="connsiteX11" fmla="*/ 1162050 w 1562100"/>
              <a:gd name="connsiteY11" fmla="*/ 790575 h 1020652"/>
              <a:gd name="connsiteX12" fmla="*/ 1190625 w 1562100"/>
              <a:gd name="connsiteY12" fmla="*/ 828675 h 1020652"/>
              <a:gd name="connsiteX13" fmla="*/ 1219200 w 1562100"/>
              <a:gd name="connsiteY13" fmla="*/ 847725 h 1020652"/>
              <a:gd name="connsiteX14" fmla="*/ 1362075 w 1562100"/>
              <a:gd name="connsiteY14" fmla="*/ 857250 h 1020652"/>
              <a:gd name="connsiteX15" fmla="*/ 1428750 w 1562100"/>
              <a:gd name="connsiteY15" fmla="*/ 942975 h 1020652"/>
              <a:gd name="connsiteX16" fmla="*/ 1447800 w 1562100"/>
              <a:gd name="connsiteY16" fmla="*/ 1019175 h 1020652"/>
              <a:gd name="connsiteX17" fmla="*/ 1485900 w 1562100"/>
              <a:gd name="connsiteY17" fmla="*/ 1000125 h 1020652"/>
              <a:gd name="connsiteX18" fmla="*/ 1524000 w 1562100"/>
              <a:gd name="connsiteY18" fmla="*/ 971550 h 1020652"/>
              <a:gd name="connsiteX19" fmla="*/ 1562100 w 1562100"/>
              <a:gd name="connsiteY19" fmla="*/ 962025 h 1020652"/>
              <a:gd name="connsiteX0" fmla="*/ 0 w 1562100"/>
              <a:gd name="connsiteY0" fmla="*/ 0 h 1020652"/>
              <a:gd name="connsiteX1" fmla="*/ 219075 w 1562100"/>
              <a:gd name="connsiteY1" fmla="*/ 123825 h 1020652"/>
              <a:gd name="connsiteX2" fmla="*/ 295275 w 1562100"/>
              <a:gd name="connsiteY2" fmla="*/ 209550 h 1020652"/>
              <a:gd name="connsiteX3" fmla="*/ 410627 w 1562100"/>
              <a:gd name="connsiteY3" fmla="*/ 328128 h 1020652"/>
              <a:gd name="connsiteX4" fmla="*/ 543068 w 1562100"/>
              <a:gd name="connsiteY4" fmla="*/ 359098 h 1020652"/>
              <a:gd name="connsiteX5" fmla="*/ 600075 w 1562100"/>
              <a:gd name="connsiteY5" fmla="*/ 457200 h 1020652"/>
              <a:gd name="connsiteX6" fmla="*/ 650428 w 1562100"/>
              <a:gd name="connsiteY6" fmla="*/ 584182 h 1020652"/>
              <a:gd name="connsiteX7" fmla="*/ 782296 w 1562100"/>
              <a:gd name="connsiteY7" fmla="*/ 643423 h 1020652"/>
              <a:gd name="connsiteX8" fmla="*/ 978203 w 1562100"/>
              <a:gd name="connsiteY8" fmla="*/ 640570 h 1020652"/>
              <a:gd name="connsiteX9" fmla="*/ 1103081 w 1562100"/>
              <a:gd name="connsiteY9" fmla="*/ 663746 h 1020652"/>
              <a:gd name="connsiteX10" fmla="*/ 1143000 w 1562100"/>
              <a:gd name="connsiteY10" fmla="*/ 723900 h 1020652"/>
              <a:gd name="connsiteX11" fmla="*/ 1162050 w 1562100"/>
              <a:gd name="connsiteY11" fmla="*/ 790575 h 1020652"/>
              <a:gd name="connsiteX12" fmla="*/ 1219200 w 1562100"/>
              <a:gd name="connsiteY12" fmla="*/ 847725 h 1020652"/>
              <a:gd name="connsiteX13" fmla="*/ 1362075 w 1562100"/>
              <a:gd name="connsiteY13" fmla="*/ 857250 h 1020652"/>
              <a:gd name="connsiteX14" fmla="*/ 1428750 w 1562100"/>
              <a:gd name="connsiteY14" fmla="*/ 942975 h 1020652"/>
              <a:gd name="connsiteX15" fmla="*/ 1447800 w 1562100"/>
              <a:gd name="connsiteY15" fmla="*/ 1019175 h 1020652"/>
              <a:gd name="connsiteX16" fmla="*/ 1485900 w 1562100"/>
              <a:gd name="connsiteY16" fmla="*/ 1000125 h 1020652"/>
              <a:gd name="connsiteX17" fmla="*/ 1524000 w 1562100"/>
              <a:gd name="connsiteY17" fmla="*/ 971550 h 1020652"/>
              <a:gd name="connsiteX18" fmla="*/ 1562100 w 1562100"/>
              <a:gd name="connsiteY18" fmla="*/ 962025 h 1020652"/>
              <a:gd name="connsiteX0" fmla="*/ 0 w 1562100"/>
              <a:gd name="connsiteY0" fmla="*/ 0 h 1020652"/>
              <a:gd name="connsiteX1" fmla="*/ 219075 w 1562100"/>
              <a:gd name="connsiteY1" fmla="*/ 123825 h 1020652"/>
              <a:gd name="connsiteX2" fmla="*/ 295275 w 1562100"/>
              <a:gd name="connsiteY2" fmla="*/ 209550 h 1020652"/>
              <a:gd name="connsiteX3" fmla="*/ 410627 w 1562100"/>
              <a:gd name="connsiteY3" fmla="*/ 328128 h 1020652"/>
              <a:gd name="connsiteX4" fmla="*/ 543068 w 1562100"/>
              <a:gd name="connsiteY4" fmla="*/ 359098 h 1020652"/>
              <a:gd name="connsiteX5" fmla="*/ 600075 w 1562100"/>
              <a:gd name="connsiteY5" fmla="*/ 457200 h 1020652"/>
              <a:gd name="connsiteX6" fmla="*/ 650428 w 1562100"/>
              <a:gd name="connsiteY6" fmla="*/ 584182 h 1020652"/>
              <a:gd name="connsiteX7" fmla="*/ 782296 w 1562100"/>
              <a:gd name="connsiteY7" fmla="*/ 643423 h 1020652"/>
              <a:gd name="connsiteX8" fmla="*/ 978203 w 1562100"/>
              <a:gd name="connsiteY8" fmla="*/ 640570 h 1020652"/>
              <a:gd name="connsiteX9" fmla="*/ 1103081 w 1562100"/>
              <a:gd name="connsiteY9" fmla="*/ 663746 h 1020652"/>
              <a:gd name="connsiteX10" fmla="*/ 1162050 w 1562100"/>
              <a:gd name="connsiteY10" fmla="*/ 790575 h 1020652"/>
              <a:gd name="connsiteX11" fmla="*/ 1219200 w 1562100"/>
              <a:gd name="connsiteY11" fmla="*/ 847725 h 1020652"/>
              <a:gd name="connsiteX12" fmla="*/ 1362075 w 1562100"/>
              <a:gd name="connsiteY12" fmla="*/ 857250 h 1020652"/>
              <a:gd name="connsiteX13" fmla="*/ 1428750 w 1562100"/>
              <a:gd name="connsiteY13" fmla="*/ 942975 h 1020652"/>
              <a:gd name="connsiteX14" fmla="*/ 1447800 w 1562100"/>
              <a:gd name="connsiteY14" fmla="*/ 1019175 h 1020652"/>
              <a:gd name="connsiteX15" fmla="*/ 1485900 w 1562100"/>
              <a:gd name="connsiteY15" fmla="*/ 1000125 h 1020652"/>
              <a:gd name="connsiteX16" fmla="*/ 1524000 w 1562100"/>
              <a:gd name="connsiteY16" fmla="*/ 971550 h 1020652"/>
              <a:gd name="connsiteX17" fmla="*/ 1562100 w 1562100"/>
              <a:gd name="connsiteY17" fmla="*/ 962025 h 1020652"/>
              <a:gd name="connsiteX0" fmla="*/ 0 w 1562100"/>
              <a:gd name="connsiteY0" fmla="*/ 0 h 1027304"/>
              <a:gd name="connsiteX1" fmla="*/ 219075 w 1562100"/>
              <a:gd name="connsiteY1" fmla="*/ 123825 h 1027304"/>
              <a:gd name="connsiteX2" fmla="*/ 295275 w 1562100"/>
              <a:gd name="connsiteY2" fmla="*/ 209550 h 1027304"/>
              <a:gd name="connsiteX3" fmla="*/ 410627 w 1562100"/>
              <a:gd name="connsiteY3" fmla="*/ 328128 h 1027304"/>
              <a:gd name="connsiteX4" fmla="*/ 543068 w 1562100"/>
              <a:gd name="connsiteY4" fmla="*/ 359098 h 1027304"/>
              <a:gd name="connsiteX5" fmla="*/ 600075 w 1562100"/>
              <a:gd name="connsiteY5" fmla="*/ 457200 h 1027304"/>
              <a:gd name="connsiteX6" fmla="*/ 650428 w 1562100"/>
              <a:gd name="connsiteY6" fmla="*/ 584182 h 1027304"/>
              <a:gd name="connsiteX7" fmla="*/ 782296 w 1562100"/>
              <a:gd name="connsiteY7" fmla="*/ 643423 h 1027304"/>
              <a:gd name="connsiteX8" fmla="*/ 978203 w 1562100"/>
              <a:gd name="connsiteY8" fmla="*/ 640570 h 1027304"/>
              <a:gd name="connsiteX9" fmla="*/ 1103081 w 1562100"/>
              <a:gd name="connsiteY9" fmla="*/ 663746 h 1027304"/>
              <a:gd name="connsiteX10" fmla="*/ 1162050 w 1562100"/>
              <a:gd name="connsiteY10" fmla="*/ 790575 h 1027304"/>
              <a:gd name="connsiteX11" fmla="*/ 1219200 w 1562100"/>
              <a:gd name="connsiteY11" fmla="*/ 847725 h 1027304"/>
              <a:gd name="connsiteX12" fmla="*/ 1362075 w 1562100"/>
              <a:gd name="connsiteY12" fmla="*/ 857250 h 1027304"/>
              <a:gd name="connsiteX13" fmla="*/ 1447800 w 1562100"/>
              <a:gd name="connsiteY13" fmla="*/ 1019175 h 1027304"/>
              <a:gd name="connsiteX14" fmla="*/ 1485900 w 1562100"/>
              <a:gd name="connsiteY14" fmla="*/ 1000125 h 1027304"/>
              <a:gd name="connsiteX15" fmla="*/ 1524000 w 1562100"/>
              <a:gd name="connsiteY15" fmla="*/ 971550 h 1027304"/>
              <a:gd name="connsiteX16" fmla="*/ 1562100 w 1562100"/>
              <a:gd name="connsiteY16" fmla="*/ 962025 h 1027304"/>
              <a:gd name="connsiteX0" fmla="*/ 0 w 1562100"/>
              <a:gd name="connsiteY0" fmla="*/ 0 h 1023035"/>
              <a:gd name="connsiteX1" fmla="*/ 219075 w 1562100"/>
              <a:gd name="connsiteY1" fmla="*/ 123825 h 1023035"/>
              <a:gd name="connsiteX2" fmla="*/ 295275 w 1562100"/>
              <a:gd name="connsiteY2" fmla="*/ 209550 h 1023035"/>
              <a:gd name="connsiteX3" fmla="*/ 410627 w 1562100"/>
              <a:gd name="connsiteY3" fmla="*/ 328128 h 1023035"/>
              <a:gd name="connsiteX4" fmla="*/ 543068 w 1562100"/>
              <a:gd name="connsiteY4" fmla="*/ 359098 h 1023035"/>
              <a:gd name="connsiteX5" fmla="*/ 600075 w 1562100"/>
              <a:gd name="connsiteY5" fmla="*/ 457200 h 1023035"/>
              <a:gd name="connsiteX6" fmla="*/ 650428 w 1562100"/>
              <a:gd name="connsiteY6" fmla="*/ 584182 h 1023035"/>
              <a:gd name="connsiteX7" fmla="*/ 782296 w 1562100"/>
              <a:gd name="connsiteY7" fmla="*/ 643423 h 1023035"/>
              <a:gd name="connsiteX8" fmla="*/ 978203 w 1562100"/>
              <a:gd name="connsiteY8" fmla="*/ 640570 h 1023035"/>
              <a:gd name="connsiteX9" fmla="*/ 1103081 w 1562100"/>
              <a:gd name="connsiteY9" fmla="*/ 663746 h 1023035"/>
              <a:gd name="connsiteX10" fmla="*/ 1162050 w 1562100"/>
              <a:gd name="connsiteY10" fmla="*/ 790575 h 1023035"/>
              <a:gd name="connsiteX11" fmla="*/ 1219200 w 1562100"/>
              <a:gd name="connsiteY11" fmla="*/ 847725 h 1023035"/>
              <a:gd name="connsiteX12" fmla="*/ 1362075 w 1562100"/>
              <a:gd name="connsiteY12" fmla="*/ 857250 h 1023035"/>
              <a:gd name="connsiteX13" fmla="*/ 1447800 w 1562100"/>
              <a:gd name="connsiteY13" fmla="*/ 1019175 h 1023035"/>
              <a:gd name="connsiteX14" fmla="*/ 1524000 w 1562100"/>
              <a:gd name="connsiteY14" fmla="*/ 971550 h 1023035"/>
              <a:gd name="connsiteX15" fmla="*/ 1562100 w 1562100"/>
              <a:gd name="connsiteY15" fmla="*/ 962025 h 1023035"/>
              <a:gd name="connsiteX0" fmla="*/ 0 w 1562100"/>
              <a:gd name="connsiteY0" fmla="*/ 0 h 1022224"/>
              <a:gd name="connsiteX1" fmla="*/ 219075 w 1562100"/>
              <a:gd name="connsiteY1" fmla="*/ 123825 h 1022224"/>
              <a:gd name="connsiteX2" fmla="*/ 295275 w 1562100"/>
              <a:gd name="connsiteY2" fmla="*/ 209550 h 1022224"/>
              <a:gd name="connsiteX3" fmla="*/ 410627 w 1562100"/>
              <a:gd name="connsiteY3" fmla="*/ 328128 h 1022224"/>
              <a:gd name="connsiteX4" fmla="*/ 543068 w 1562100"/>
              <a:gd name="connsiteY4" fmla="*/ 359098 h 1022224"/>
              <a:gd name="connsiteX5" fmla="*/ 600075 w 1562100"/>
              <a:gd name="connsiteY5" fmla="*/ 457200 h 1022224"/>
              <a:gd name="connsiteX6" fmla="*/ 650428 w 1562100"/>
              <a:gd name="connsiteY6" fmla="*/ 584182 h 1022224"/>
              <a:gd name="connsiteX7" fmla="*/ 782296 w 1562100"/>
              <a:gd name="connsiteY7" fmla="*/ 643423 h 1022224"/>
              <a:gd name="connsiteX8" fmla="*/ 978203 w 1562100"/>
              <a:gd name="connsiteY8" fmla="*/ 640570 h 1022224"/>
              <a:gd name="connsiteX9" fmla="*/ 1103081 w 1562100"/>
              <a:gd name="connsiteY9" fmla="*/ 663746 h 1022224"/>
              <a:gd name="connsiteX10" fmla="*/ 1162050 w 1562100"/>
              <a:gd name="connsiteY10" fmla="*/ 790575 h 1022224"/>
              <a:gd name="connsiteX11" fmla="*/ 1219200 w 1562100"/>
              <a:gd name="connsiteY11" fmla="*/ 847725 h 1022224"/>
              <a:gd name="connsiteX12" fmla="*/ 1362075 w 1562100"/>
              <a:gd name="connsiteY12" fmla="*/ 857250 h 1022224"/>
              <a:gd name="connsiteX13" fmla="*/ 1447800 w 1562100"/>
              <a:gd name="connsiteY13" fmla="*/ 1019175 h 1022224"/>
              <a:gd name="connsiteX14" fmla="*/ 1562100 w 1562100"/>
              <a:gd name="connsiteY14" fmla="*/ 962025 h 1022224"/>
              <a:gd name="connsiteX0" fmla="*/ 0 w 1447800"/>
              <a:gd name="connsiteY0" fmla="*/ 0 h 1019175"/>
              <a:gd name="connsiteX1" fmla="*/ 219075 w 1447800"/>
              <a:gd name="connsiteY1" fmla="*/ 123825 h 1019175"/>
              <a:gd name="connsiteX2" fmla="*/ 295275 w 1447800"/>
              <a:gd name="connsiteY2" fmla="*/ 209550 h 1019175"/>
              <a:gd name="connsiteX3" fmla="*/ 410627 w 1447800"/>
              <a:gd name="connsiteY3" fmla="*/ 328128 h 1019175"/>
              <a:gd name="connsiteX4" fmla="*/ 543068 w 1447800"/>
              <a:gd name="connsiteY4" fmla="*/ 359098 h 1019175"/>
              <a:gd name="connsiteX5" fmla="*/ 600075 w 1447800"/>
              <a:gd name="connsiteY5" fmla="*/ 457200 h 1019175"/>
              <a:gd name="connsiteX6" fmla="*/ 650428 w 1447800"/>
              <a:gd name="connsiteY6" fmla="*/ 584182 h 1019175"/>
              <a:gd name="connsiteX7" fmla="*/ 782296 w 1447800"/>
              <a:gd name="connsiteY7" fmla="*/ 643423 h 1019175"/>
              <a:gd name="connsiteX8" fmla="*/ 978203 w 1447800"/>
              <a:gd name="connsiteY8" fmla="*/ 640570 h 1019175"/>
              <a:gd name="connsiteX9" fmla="*/ 1103081 w 1447800"/>
              <a:gd name="connsiteY9" fmla="*/ 663746 h 1019175"/>
              <a:gd name="connsiteX10" fmla="*/ 1162050 w 1447800"/>
              <a:gd name="connsiteY10" fmla="*/ 790575 h 1019175"/>
              <a:gd name="connsiteX11" fmla="*/ 1219200 w 1447800"/>
              <a:gd name="connsiteY11" fmla="*/ 847725 h 1019175"/>
              <a:gd name="connsiteX12" fmla="*/ 1362075 w 1447800"/>
              <a:gd name="connsiteY12" fmla="*/ 857250 h 1019175"/>
              <a:gd name="connsiteX13" fmla="*/ 1447800 w 1447800"/>
              <a:gd name="connsiteY13" fmla="*/ 1019175 h 1019175"/>
              <a:gd name="connsiteX0" fmla="*/ 0 w 1447800"/>
              <a:gd name="connsiteY0" fmla="*/ 0 h 1019175"/>
              <a:gd name="connsiteX1" fmla="*/ 219075 w 1447800"/>
              <a:gd name="connsiteY1" fmla="*/ 123825 h 1019175"/>
              <a:gd name="connsiteX2" fmla="*/ 295275 w 1447800"/>
              <a:gd name="connsiteY2" fmla="*/ 209550 h 1019175"/>
              <a:gd name="connsiteX3" fmla="*/ 410627 w 1447800"/>
              <a:gd name="connsiteY3" fmla="*/ 328128 h 1019175"/>
              <a:gd name="connsiteX4" fmla="*/ 543068 w 1447800"/>
              <a:gd name="connsiteY4" fmla="*/ 380695 h 1019175"/>
              <a:gd name="connsiteX5" fmla="*/ 600075 w 1447800"/>
              <a:gd name="connsiteY5" fmla="*/ 457200 h 1019175"/>
              <a:gd name="connsiteX6" fmla="*/ 650428 w 1447800"/>
              <a:gd name="connsiteY6" fmla="*/ 584182 h 1019175"/>
              <a:gd name="connsiteX7" fmla="*/ 782296 w 1447800"/>
              <a:gd name="connsiteY7" fmla="*/ 643423 h 1019175"/>
              <a:gd name="connsiteX8" fmla="*/ 978203 w 1447800"/>
              <a:gd name="connsiteY8" fmla="*/ 640570 h 1019175"/>
              <a:gd name="connsiteX9" fmla="*/ 1103081 w 1447800"/>
              <a:gd name="connsiteY9" fmla="*/ 663746 h 1019175"/>
              <a:gd name="connsiteX10" fmla="*/ 1162050 w 1447800"/>
              <a:gd name="connsiteY10" fmla="*/ 790575 h 1019175"/>
              <a:gd name="connsiteX11" fmla="*/ 1219200 w 1447800"/>
              <a:gd name="connsiteY11" fmla="*/ 847725 h 1019175"/>
              <a:gd name="connsiteX12" fmla="*/ 1362075 w 1447800"/>
              <a:gd name="connsiteY12" fmla="*/ 857250 h 1019175"/>
              <a:gd name="connsiteX13" fmla="*/ 1447800 w 1447800"/>
              <a:gd name="connsiteY13" fmla="*/ 1019175 h 1019175"/>
              <a:gd name="connsiteX0" fmla="*/ 0 w 1447800"/>
              <a:gd name="connsiteY0" fmla="*/ 0 h 1019175"/>
              <a:gd name="connsiteX1" fmla="*/ 170254 w 1447800"/>
              <a:gd name="connsiteY1" fmla="*/ 94129 h 1019175"/>
              <a:gd name="connsiteX2" fmla="*/ 295275 w 1447800"/>
              <a:gd name="connsiteY2" fmla="*/ 209550 h 1019175"/>
              <a:gd name="connsiteX3" fmla="*/ 410627 w 1447800"/>
              <a:gd name="connsiteY3" fmla="*/ 328128 h 1019175"/>
              <a:gd name="connsiteX4" fmla="*/ 543068 w 1447800"/>
              <a:gd name="connsiteY4" fmla="*/ 380695 h 1019175"/>
              <a:gd name="connsiteX5" fmla="*/ 600075 w 1447800"/>
              <a:gd name="connsiteY5" fmla="*/ 457200 h 1019175"/>
              <a:gd name="connsiteX6" fmla="*/ 650428 w 1447800"/>
              <a:gd name="connsiteY6" fmla="*/ 584182 h 1019175"/>
              <a:gd name="connsiteX7" fmla="*/ 782296 w 1447800"/>
              <a:gd name="connsiteY7" fmla="*/ 643423 h 1019175"/>
              <a:gd name="connsiteX8" fmla="*/ 978203 w 1447800"/>
              <a:gd name="connsiteY8" fmla="*/ 640570 h 1019175"/>
              <a:gd name="connsiteX9" fmla="*/ 1103081 w 1447800"/>
              <a:gd name="connsiteY9" fmla="*/ 663746 h 1019175"/>
              <a:gd name="connsiteX10" fmla="*/ 1162050 w 1447800"/>
              <a:gd name="connsiteY10" fmla="*/ 790575 h 1019175"/>
              <a:gd name="connsiteX11" fmla="*/ 1219200 w 1447800"/>
              <a:gd name="connsiteY11" fmla="*/ 847725 h 1019175"/>
              <a:gd name="connsiteX12" fmla="*/ 1362075 w 1447800"/>
              <a:gd name="connsiteY12" fmla="*/ 857250 h 1019175"/>
              <a:gd name="connsiteX13" fmla="*/ 1447800 w 1447800"/>
              <a:gd name="connsiteY13" fmla="*/ 1019175 h 1019175"/>
              <a:gd name="connsiteX0" fmla="*/ 0 w 1430569"/>
              <a:gd name="connsiteY0" fmla="*/ 0 h 1029974"/>
              <a:gd name="connsiteX1" fmla="*/ 153023 w 1430569"/>
              <a:gd name="connsiteY1" fmla="*/ 104928 h 1029974"/>
              <a:gd name="connsiteX2" fmla="*/ 278044 w 1430569"/>
              <a:gd name="connsiteY2" fmla="*/ 220349 h 1029974"/>
              <a:gd name="connsiteX3" fmla="*/ 393396 w 1430569"/>
              <a:gd name="connsiteY3" fmla="*/ 338927 h 1029974"/>
              <a:gd name="connsiteX4" fmla="*/ 525837 w 1430569"/>
              <a:gd name="connsiteY4" fmla="*/ 391494 h 1029974"/>
              <a:gd name="connsiteX5" fmla="*/ 582844 w 1430569"/>
              <a:gd name="connsiteY5" fmla="*/ 467999 h 1029974"/>
              <a:gd name="connsiteX6" fmla="*/ 633197 w 1430569"/>
              <a:gd name="connsiteY6" fmla="*/ 594981 h 1029974"/>
              <a:gd name="connsiteX7" fmla="*/ 765065 w 1430569"/>
              <a:gd name="connsiteY7" fmla="*/ 654222 h 1029974"/>
              <a:gd name="connsiteX8" fmla="*/ 960972 w 1430569"/>
              <a:gd name="connsiteY8" fmla="*/ 651369 h 1029974"/>
              <a:gd name="connsiteX9" fmla="*/ 1085850 w 1430569"/>
              <a:gd name="connsiteY9" fmla="*/ 674545 h 1029974"/>
              <a:gd name="connsiteX10" fmla="*/ 1144819 w 1430569"/>
              <a:gd name="connsiteY10" fmla="*/ 801374 h 1029974"/>
              <a:gd name="connsiteX11" fmla="*/ 1201969 w 1430569"/>
              <a:gd name="connsiteY11" fmla="*/ 858524 h 1029974"/>
              <a:gd name="connsiteX12" fmla="*/ 1344844 w 1430569"/>
              <a:gd name="connsiteY12" fmla="*/ 868049 h 1029974"/>
              <a:gd name="connsiteX13" fmla="*/ 1430569 w 1430569"/>
              <a:gd name="connsiteY13" fmla="*/ 1029974 h 102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30569" h="1029974">
                <a:moveTo>
                  <a:pt x="0" y="0"/>
                </a:moveTo>
                <a:cubicBezTo>
                  <a:pt x="45641" y="25797"/>
                  <a:pt x="106682" y="68203"/>
                  <a:pt x="153023" y="104928"/>
                </a:cubicBezTo>
                <a:cubicBezTo>
                  <a:pt x="199364" y="141653"/>
                  <a:pt x="257407" y="191774"/>
                  <a:pt x="278044" y="220349"/>
                </a:cubicBezTo>
                <a:cubicBezTo>
                  <a:pt x="306619" y="258449"/>
                  <a:pt x="356884" y="316702"/>
                  <a:pt x="393396" y="338927"/>
                </a:cubicBezTo>
                <a:cubicBezTo>
                  <a:pt x="460518" y="368148"/>
                  <a:pt x="494262" y="369982"/>
                  <a:pt x="525837" y="391494"/>
                </a:cubicBezTo>
                <a:cubicBezTo>
                  <a:pt x="557412" y="413006"/>
                  <a:pt x="564951" y="434085"/>
                  <a:pt x="582844" y="467999"/>
                </a:cubicBezTo>
                <a:cubicBezTo>
                  <a:pt x="600737" y="501913"/>
                  <a:pt x="602827" y="563944"/>
                  <a:pt x="633197" y="594981"/>
                </a:cubicBezTo>
                <a:cubicBezTo>
                  <a:pt x="663567" y="626018"/>
                  <a:pt x="710436" y="644824"/>
                  <a:pt x="765065" y="654222"/>
                </a:cubicBezTo>
                <a:cubicBezTo>
                  <a:pt x="819694" y="663620"/>
                  <a:pt x="907508" y="647982"/>
                  <a:pt x="960972" y="651369"/>
                </a:cubicBezTo>
                <a:cubicBezTo>
                  <a:pt x="1014436" y="654756"/>
                  <a:pt x="1055209" y="649544"/>
                  <a:pt x="1085850" y="674545"/>
                </a:cubicBezTo>
                <a:cubicBezTo>
                  <a:pt x="1116491" y="699546"/>
                  <a:pt x="1125466" y="770711"/>
                  <a:pt x="1144819" y="801374"/>
                </a:cubicBezTo>
                <a:cubicBezTo>
                  <a:pt x="1164172" y="832037"/>
                  <a:pt x="1168632" y="847412"/>
                  <a:pt x="1201969" y="858524"/>
                </a:cubicBezTo>
                <a:cubicBezTo>
                  <a:pt x="1235306" y="869636"/>
                  <a:pt x="1297219" y="864874"/>
                  <a:pt x="1344844" y="868049"/>
                </a:cubicBezTo>
                <a:cubicBezTo>
                  <a:pt x="1382944" y="896624"/>
                  <a:pt x="1397232" y="1012512"/>
                  <a:pt x="1430569" y="1029974"/>
                </a:cubicBezTo>
              </a:path>
            </a:pathLst>
          </a:custGeom>
          <a:noFill/>
          <a:ln w="38100">
            <a:solidFill>
              <a:srgbClr val="00A6D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00900" y="1464255"/>
            <a:ext cx="1288845" cy="936009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15831" y="1213508"/>
            <a:ext cx="1361050" cy="923313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58136" y="1337333"/>
            <a:ext cx="1319641" cy="918915"/>
          </a:xfrm>
          <a:prstGeom prst="straightConnector1">
            <a:avLst/>
          </a:prstGeom>
          <a:ln w="38100">
            <a:solidFill>
              <a:srgbClr val="00A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2934241" y="2877524"/>
            <a:ext cx="1581590" cy="1211329"/>
          </a:xfrm>
          <a:custGeom>
            <a:avLst/>
            <a:gdLst>
              <a:gd name="connsiteX0" fmla="*/ 0 w 1619250"/>
              <a:gd name="connsiteY0" fmla="*/ 0 h 1020620"/>
              <a:gd name="connsiteX1" fmla="*/ 133350 w 1619250"/>
              <a:gd name="connsiteY1" fmla="*/ 19050 h 1020620"/>
              <a:gd name="connsiteX2" fmla="*/ 219075 w 1619250"/>
              <a:gd name="connsiteY2" fmla="*/ 123825 h 1020620"/>
              <a:gd name="connsiteX3" fmla="*/ 247650 w 1619250"/>
              <a:gd name="connsiteY3" fmla="*/ 152400 h 1020620"/>
              <a:gd name="connsiteX4" fmla="*/ 295275 w 1619250"/>
              <a:gd name="connsiteY4" fmla="*/ 209550 h 1020620"/>
              <a:gd name="connsiteX5" fmla="*/ 342900 w 1619250"/>
              <a:gd name="connsiteY5" fmla="*/ 295275 h 1020620"/>
              <a:gd name="connsiteX6" fmla="*/ 390525 w 1619250"/>
              <a:gd name="connsiteY6" fmla="*/ 352425 h 1020620"/>
              <a:gd name="connsiteX7" fmla="*/ 514350 w 1619250"/>
              <a:gd name="connsiteY7" fmla="*/ 342900 h 1020620"/>
              <a:gd name="connsiteX8" fmla="*/ 581025 w 1619250"/>
              <a:gd name="connsiteY8" fmla="*/ 400050 h 1020620"/>
              <a:gd name="connsiteX9" fmla="*/ 600075 w 1619250"/>
              <a:gd name="connsiteY9" fmla="*/ 457200 h 1020620"/>
              <a:gd name="connsiteX10" fmla="*/ 657225 w 1619250"/>
              <a:gd name="connsiteY10" fmla="*/ 581025 h 1020620"/>
              <a:gd name="connsiteX11" fmla="*/ 676275 w 1619250"/>
              <a:gd name="connsiteY11" fmla="*/ 638175 h 1020620"/>
              <a:gd name="connsiteX12" fmla="*/ 704850 w 1619250"/>
              <a:gd name="connsiteY12" fmla="*/ 647700 h 1020620"/>
              <a:gd name="connsiteX13" fmla="*/ 914400 w 1619250"/>
              <a:gd name="connsiteY13" fmla="*/ 619125 h 1020620"/>
              <a:gd name="connsiteX14" fmla="*/ 981075 w 1619250"/>
              <a:gd name="connsiteY14" fmla="*/ 600075 h 1020620"/>
              <a:gd name="connsiteX15" fmla="*/ 1009650 w 1619250"/>
              <a:gd name="connsiteY15" fmla="*/ 581025 h 1020620"/>
              <a:gd name="connsiteX16" fmla="*/ 1085850 w 1619250"/>
              <a:gd name="connsiteY16" fmla="*/ 628650 h 1020620"/>
              <a:gd name="connsiteX17" fmla="*/ 1143000 w 1619250"/>
              <a:gd name="connsiteY17" fmla="*/ 723900 h 1020620"/>
              <a:gd name="connsiteX18" fmla="*/ 1162050 w 1619250"/>
              <a:gd name="connsiteY18" fmla="*/ 790575 h 1020620"/>
              <a:gd name="connsiteX19" fmla="*/ 1190625 w 1619250"/>
              <a:gd name="connsiteY19" fmla="*/ 828675 h 1020620"/>
              <a:gd name="connsiteX20" fmla="*/ 1219200 w 1619250"/>
              <a:gd name="connsiteY20" fmla="*/ 847725 h 1020620"/>
              <a:gd name="connsiteX21" fmla="*/ 1362075 w 1619250"/>
              <a:gd name="connsiteY21" fmla="*/ 857250 h 1020620"/>
              <a:gd name="connsiteX22" fmla="*/ 1390650 w 1619250"/>
              <a:gd name="connsiteY22" fmla="*/ 885825 h 1020620"/>
              <a:gd name="connsiteX23" fmla="*/ 1428750 w 1619250"/>
              <a:gd name="connsiteY23" fmla="*/ 942975 h 1020620"/>
              <a:gd name="connsiteX24" fmla="*/ 1447800 w 1619250"/>
              <a:gd name="connsiteY24" fmla="*/ 1019175 h 1020620"/>
              <a:gd name="connsiteX25" fmla="*/ 1485900 w 1619250"/>
              <a:gd name="connsiteY25" fmla="*/ 1000125 h 1020620"/>
              <a:gd name="connsiteX26" fmla="*/ 1524000 w 1619250"/>
              <a:gd name="connsiteY26" fmla="*/ 971550 h 1020620"/>
              <a:gd name="connsiteX27" fmla="*/ 1562100 w 1619250"/>
              <a:gd name="connsiteY27" fmla="*/ 962025 h 1020620"/>
              <a:gd name="connsiteX28" fmla="*/ 1619250 w 1619250"/>
              <a:gd name="connsiteY28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47650 w 1619250"/>
              <a:gd name="connsiteY2" fmla="*/ 152400 h 1020620"/>
              <a:gd name="connsiteX3" fmla="*/ 295275 w 1619250"/>
              <a:gd name="connsiteY3" fmla="*/ 209550 h 1020620"/>
              <a:gd name="connsiteX4" fmla="*/ 342900 w 1619250"/>
              <a:gd name="connsiteY4" fmla="*/ 295275 h 1020620"/>
              <a:gd name="connsiteX5" fmla="*/ 390525 w 1619250"/>
              <a:gd name="connsiteY5" fmla="*/ 352425 h 1020620"/>
              <a:gd name="connsiteX6" fmla="*/ 514350 w 1619250"/>
              <a:gd name="connsiteY6" fmla="*/ 342900 h 1020620"/>
              <a:gd name="connsiteX7" fmla="*/ 581025 w 1619250"/>
              <a:gd name="connsiteY7" fmla="*/ 400050 h 1020620"/>
              <a:gd name="connsiteX8" fmla="*/ 600075 w 1619250"/>
              <a:gd name="connsiteY8" fmla="*/ 457200 h 1020620"/>
              <a:gd name="connsiteX9" fmla="*/ 657225 w 1619250"/>
              <a:gd name="connsiteY9" fmla="*/ 581025 h 1020620"/>
              <a:gd name="connsiteX10" fmla="*/ 676275 w 1619250"/>
              <a:gd name="connsiteY10" fmla="*/ 638175 h 1020620"/>
              <a:gd name="connsiteX11" fmla="*/ 704850 w 1619250"/>
              <a:gd name="connsiteY11" fmla="*/ 647700 h 1020620"/>
              <a:gd name="connsiteX12" fmla="*/ 914400 w 1619250"/>
              <a:gd name="connsiteY12" fmla="*/ 619125 h 1020620"/>
              <a:gd name="connsiteX13" fmla="*/ 981075 w 1619250"/>
              <a:gd name="connsiteY13" fmla="*/ 600075 h 1020620"/>
              <a:gd name="connsiteX14" fmla="*/ 1009650 w 1619250"/>
              <a:gd name="connsiteY14" fmla="*/ 581025 h 1020620"/>
              <a:gd name="connsiteX15" fmla="*/ 1085850 w 1619250"/>
              <a:gd name="connsiteY15" fmla="*/ 628650 h 1020620"/>
              <a:gd name="connsiteX16" fmla="*/ 1143000 w 1619250"/>
              <a:gd name="connsiteY16" fmla="*/ 723900 h 1020620"/>
              <a:gd name="connsiteX17" fmla="*/ 1162050 w 1619250"/>
              <a:gd name="connsiteY17" fmla="*/ 790575 h 1020620"/>
              <a:gd name="connsiteX18" fmla="*/ 1190625 w 1619250"/>
              <a:gd name="connsiteY18" fmla="*/ 828675 h 1020620"/>
              <a:gd name="connsiteX19" fmla="*/ 1219200 w 1619250"/>
              <a:gd name="connsiteY19" fmla="*/ 847725 h 1020620"/>
              <a:gd name="connsiteX20" fmla="*/ 1362075 w 1619250"/>
              <a:gd name="connsiteY20" fmla="*/ 857250 h 1020620"/>
              <a:gd name="connsiteX21" fmla="*/ 1390650 w 1619250"/>
              <a:gd name="connsiteY21" fmla="*/ 885825 h 1020620"/>
              <a:gd name="connsiteX22" fmla="*/ 1428750 w 1619250"/>
              <a:gd name="connsiteY22" fmla="*/ 942975 h 1020620"/>
              <a:gd name="connsiteX23" fmla="*/ 1447800 w 1619250"/>
              <a:gd name="connsiteY23" fmla="*/ 1019175 h 1020620"/>
              <a:gd name="connsiteX24" fmla="*/ 1485900 w 1619250"/>
              <a:gd name="connsiteY24" fmla="*/ 1000125 h 1020620"/>
              <a:gd name="connsiteX25" fmla="*/ 1524000 w 1619250"/>
              <a:gd name="connsiteY25" fmla="*/ 971550 h 1020620"/>
              <a:gd name="connsiteX26" fmla="*/ 1562100 w 1619250"/>
              <a:gd name="connsiteY26" fmla="*/ 962025 h 1020620"/>
              <a:gd name="connsiteX27" fmla="*/ 1619250 w 1619250"/>
              <a:gd name="connsiteY27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342900 w 1619250"/>
              <a:gd name="connsiteY3" fmla="*/ 295275 h 1020620"/>
              <a:gd name="connsiteX4" fmla="*/ 390525 w 1619250"/>
              <a:gd name="connsiteY4" fmla="*/ 352425 h 1020620"/>
              <a:gd name="connsiteX5" fmla="*/ 514350 w 1619250"/>
              <a:gd name="connsiteY5" fmla="*/ 342900 h 1020620"/>
              <a:gd name="connsiteX6" fmla="*/ 581025 w 1619250"/>
              <a:gd name="connsiteY6" fmla="*/ 400050 h 1020620"/>
              <a:gd name="connsiteX7" fmla="*/ 600075 w 1619250"/>
              <a:gd name="connsiteY7" fmla="*/ 457200 h 1020620"/>
              <a:gd name="connsiteX8" fmla="*/ 657225 w 1619250"/>
              <a:gd name="connsiteY8" fmla="*/ 581025 h 1020620"/>
              <a:gd name="connsiteX9" fmla="*/ 676275 w 1619250"/>
              <a:gd name="connsiteY9" fmla="*/ 638175 h 1020620"/>
              <a:gd name="connsiteX10" fmla="*/ 704850 w 1619250"/>
              <a:gd name="connsiteY10" fmla="*/ 647700 h 1020620"/>
              <a:gd name="connsiteX11" fmla="*/ 914400 w 1619250"/>
              <a:gd name="connsiteY11" fmla="*/ 619125 h 1020620"/>
              <a:gd name="connsiteX12" fmla="*/ 981075 w 1619250"/>
              <a:gd name="connsiteY12" fmla="*/ 600075 h 1020620"/>
              <a:gd name="connsiteX13" fmla="*/ 1009650 w 1619250"/>
              <a:gd name="connsiteY13" fmla="*/ 581025 h 1020620"/>
              <a:gd name="connsiteX14" fmla="*/ 1085850 w 1619250"/>
              <a:gd name="connsiteY14" fmla="*/ 628650 h 1020620"/>
              <a:gd name="connsiteX15" fmla="*/ 1143000 w 1619250"/>
              <a:gd name="connsiteY15" fmla="*/ 723900 h 1020620"/>
              <a:gd name="connsiteX16" fmla="*/ 1162050 w 1619250"/>
              <a:gd name="connsiteY16" fmla="*/ 790575 h 1020620"/>
              <a:gd name="connsiteX17" fmla="*/ 1190625 w 1619250"/>
              <a:gd name="connsiteY17" fmla="*/ 828675 h 1020620"/>
              <a:gd name="connsiteX18" fmla="*/ 1219200 w 1619250"/>
              <a:gd name="connsiteY18" fmla="*/ 847725 h 1020620"/>
              <a:gd name="connsiteX19" fmla="*/ 1362075 w 1619250"/>
              <a:gd name="connsiteY19" fmla="*/ 857250 h 1020620"/>
              <a:gd name="connsiteX20" fmla="*/ 1390650 w 1619250"/>
              <a:gd name="connsiteY20" fmla="*/ 885825 h 1020620"/>
              <a:gd name="connsiteX21" fmla="*/ 1428750 w 1619250"/>
              <a:gd name="connsiteY21" fmla="*/ 942975 h 1020620"/>
              <a:gd name="connsiteX22" fmla="*/ 1447800 w 1619250"/>
              <a:gd name="connsiteY22" fmla="*/ 1019175 h 1020620"/>
              <a:gd name="connsiteX23" fmla="*/ 1485900 w 1619250"/>
              <a:gd name="connsiteY23" fmla="*/ 1000125 h 1020620"/>
              <a:gd name="connsiteX24" fmla="*/ 1524000 w 1619250"/>
              <a:gd name="connsiteY24" fmla="*/ 971550 h 1020620"/>
              <a:gd name="connsiteX25" fmla="*/ 1562100 w 1619250"/>
              <a:gd name="connsiteY25" fmla="*/ 962025 h 1020620"/>
              <a:gd name="connsiteX26" fmla="*/ 1619250 w 1619250"/>
              <a:gd name="connsiteY26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390525 w 1619250"/>
              <a:gd name="connsiteY3" fmla="*/ 352425 h 1020620"/>
              <a:gd name="connsiteX4" fmla="*/ 514350 w 1619250"/>
              <a:gd name="connsiteY4" fmla="*/ 342900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39346 w 1619250"/>
              <a:gd name="connsiteY3" fmla="*/ 349725 h 1020620"/>
              <a:gd name="connsiteX4" fmla="*/ 514350 w 1619250"/>
              <a:gd name="connsiteY4" fmla="*/ 342900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39346 w 1619250"/>
              <a:gd name="connsiteY3" fmla="*/ 349725 h 1020620"/>
              <a:gd name="connsiteX4" fmla="*/ 543068 w 1619250"/>
              <a:gd name="connsiteY4" fmla="*/ 359098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7225 w 1619250"/>
              <a:gd name="connsiteY6" fmla="*/ 581025 h 1020620"/>
              <a:gd name="connsiteX7" fmla="*/ 676275 w 1619250"/>
              <a:gd name="connsiteY7" fmla="*/ 638175 h 1020620"/>
              <a:gd name="connsiteX8" fmla="*/ 704850 w 1619250"/>
              <a:gd name="connsiteY8" fmla="*/ 647700 h 1020620"/>
              <a:gd name="connsiteX9" fmla="*/ 914400 w 1619250"/>
              <a:gd name="connsiteY9" fmla="*/ 619125 h 1020620"/>
              <a:gd name="connsiteX10" fmla="*/ 981075 w 1619250"/>
              <a:gd name="connsiteY10" fmla="*/ 600075 h 1020620"/>
              <a:gd name="connsiteX11" fmla="*/ 1009650 w 1619250"/>
              <a:gd name="connsiteY11" fmla="*/ 581025 h 1020620"/>
              <a:gd name="connsiteX12" fmla="*/ 1085850 w 1619250"/>
              <a:gd name="connsiteY12" fmla="*/ 628650 h 1020620"/>
              <a:gd name="connsiteX13" fmla="*/ 1143000 w 1619250"/>
              <a:gd name="connsiteY13" fmla="*/ 723900 h 1020620"/>
              <a:gd name="connsiteX14" fmla="*/ 1162050 w 1619250"/>
              <a:gd name="connsiteY14" fmla="*/ 790575 h 1020620"/>
              <a:gd name="connsiteX15" fmla="*/ 1190625 w 1619250"/>
              <a:gd name="connsiteY15" fmla="*/ 828675 h 1020620"/>
              <a:gd name="connsiteX16" fmla="*/ 1219200 w 1619250"/>
              <a:gd name="connsiteY16" fmla="*/ 847725 h 1020620"/>
              <a:gd name="connsiteX17" fmla="*/ 1362075 w 1619250"/>
              <a:gd name="connsiteY17" fmla="*/ 857250 h 1020620"/>
              <a:gd name="connsiteX18" fmla="*/ 1390650 w 1619250"/>
              <a:gd name="connsiteY18" fmla="*/ 885825 h 1020620"/>
              <a:gd name="connsiteX19" fmla="*/ 1428750 w 1619250"/>
              <a:gd name="connsiteY19" fmla="*/ 942975 h 1020620"/>
              <a:gd name="connsiteX20" fmla="*/ 1447800 w 1619250"/>
              <a:gd name="connsiteY20" fmla="*/ 1019175 h 1020620"/>
              <a:gd name="connsiteX21" fmla="*/ 1485900 w 1619250"/>
              <a:gd name="connsiteY21" fmla="*/ 1000125 h 1020620"/>
              <a:gd name="connsiteX22" fmla="*/ 1524000 w 1619250"/>
              <a:gd name="connsiteY22" fmla="*/ 971550 h 1020620"/>
              <a:gd name="connsiteX23" fmla="*/ 1562100 w 1619250"/>
              <a:gd name="connsiteY23" fmla="*/ 962025 h 1020620"/>
              <a:gd name="connsiteX24" fmla="*/ 1619250 w 1619250"/>
              <a:gd name="connsiteY24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76275 w 1619250"/>
              <a:gd name="connsiteY6" fmla="*/ 638175 h 1020620"/>
              <a:gd name="connsiteX7" fmla="*/ 704850 w 1619250"/>
              <a:gd name="connsiteY7" fmla="*/ 647700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04850 w 1619250"/>
              <a:gd name="connsiteY7" fmla="*/ 647700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04850 w 1619250"/>
              <a:gd name="connsiteY7" fmla="*/ 647700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50800 w 1619250"/>
              <a:gd name="connsiteY7" fmla="*/ 666598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50800 w 1619250"/>
              <a:gd name="connsiteY7" fmla="*/ 666598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914400 w 1619250"/>
              <a:gd name="connsiteY7" fmla="*/ 619125 h 1020620"/>
              <a:gd name="connsiteX8" fmla="*/ 981075 w 1619250"/>
              <a:gd name="connsiteY8" fmla="*/ 600075 h 1020620"/>
              <a:gd name="connsiteX9" fmla="*/ 1009650 w 1619250"/>
              <a:gd name="connsiteY9" fmla="*/ 581025 h 1020620"/>
              <a:gd name="connsiteX10" fmla="*/ 1085850 w 1619250"/>
              <a:gd name="connsiteY10" fmla="*/ 628650 h 1020620"/>
              <a:gd name="connsiteX11" fmla="*/ 1143000 w 1619250"/>
              <a:gd name="connsiteY11" fmla="*/ 723900 h 1020620"/>
              <a:gd name="connsiteX12" fmla="*/ 1162050 w 1619250"/>
              <a:gd name="connsiteY12" fmla="*/ 790575 h 1020620"/>
              <a:gd name="connsiteX13" fmla="*/ 1190625 w 1619250"/>
              <a:gd name="connsiteY13" fmla="*/ 828675 h 1020620"/>
              <a:gd name="connsiteX14" fmla="*/ 1219200 w 1619250"/>
              <a:gd name="connsiteY14" fmla="*/ 847725 h 1020620"/>
              <a:gd name="connsiteX15" fmla="*/ 1362075 w 1619250"/>
              <a:gd name="connsiteY15" fmla="*/ 857250 h 1020620"/>
              <a:gd name="connsiteX16" fmla="*/ 1390650 w 1619250"/>
              <a:gd name="connsiteY16" fmla="*/ 885825 h 1020620"/>
              <a:gd name="connsiteX17" fmla="*/ 1428750 w 1619250"/>
              <a:gd name="connsiteY17" fmla="*/ 942975 h 1020620"/>
              <a:gd name="connsiteX18" fmla="*/ 1447800 w 1619250"/>
              <a:gd name="connsiteY18" fmla="*/ 1019175 h 1020620"/>
              <a:gd name="connsiteX19" fmla="*/ 1485900 w 1619250"/>
              <a:gd name="connsiteY19" fmla="*/ 1000125 h 1020620"/>
              <a:gd name="connsiteX20" fmla="*/ 1524000 w 1619250"/>
              <a:gd name="connsiteY20" fmla="*/ 971550 h 1020620"/>
              <a:gd name="connsiteX21" fmla="*/ 1562100 w 1619250"/>
              <a:gd name="connsiteY21" fmla="*/ 962025 h 1020620"/>
              <a:gd name="connsiteX22" fmla="*/ 1619250 w 1619250"/>
              <a:gd name="connsiteY22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81075 w 1619250"/>
              <a:gd name="connsiteY8" fmla="*/ 600075 h 1020620"/>
              <a:gd name="connsiteX9" fmla="*/ 1009650 w 1619250"/>
              <a:gd name="connsiteY9" fmla="*/ 581025 h 1020620"/>
              <a:gd name="connsiteX10" fmla="*/ 1085850 w 1619250"/>
              <a:gd name="connsiteY10" fmla="*/ 628650 h 1020620"/>
              <a:gd name="connsiteX11" fmla="*/ 1143000 w 1619250"/>
              <a:gd name="connsiteY11" fmla="*/ 723900 h 1020620"/>
              <a:gd name="connsiteX12" fmla="*/ 1162050 w 1619250"/>
              <a:gd name="connsiteY12" fmla="*/ 790575 h 1020620"/>
              <a:gd name="connsiteX13" fmla="*/ 1190625 w 1619250"/>
              <a:gd name="connsiteY13" fmla="*/ 828675 h 1020620"/>
              <a:gd name="connsiteX14" fmla="*/ 1219200 w 1619250"/>
              <a:gd name="connsiteY14" fmla="*/ 847725 h 1020620"/>
              <a:gd name="connsiteX15" fmla="*/ 1362075 w 1619250"/>
              <a:gd name="connsiteY15" fmla="*/ 857250 h 1020620"/>
              <a:gd name="connsiteX16" fmla="*/ 1390650 w 1619250"/>
              <a:gd name="connsiteY16" fmla="*/ 885825 h 1020620"/>
              <a:gd name="connsiteX17" fmla="*/ 1428750 w 1619250"/>
              <a:gd name="connsiteY17" fmla="*/ 942975 h 1020620"/>
              <a:gd name="connsiteX18" fmla="*/ 1447800 w 1619250"/>
              <a:gd name="connsiteY18" fmla="*/ 1019175 h 1020620"/>
              <a:gd name="connsiteX19" fmla="*/ 1485900 w 1619250"/>
              <a:gd name="connsiteY19" fmla="*/ 1000125 h 1020620"/>
              <a:gd name="connsiteX20" fmla="*/ 1524000 w 1619250"/>
              <a:gd name="connsiteY20" fmla="*/ 971550 h 1020620"/>
              <a:gd name="connsiteX21" fmla="*/ 1562100 w 1619250"/>
              <a:gd name="connsiteY21" fmla="*/ 962025 h 1020620"/>
              <a:gd name="connsiteX22" fmla="*/ 1619250 w 1619250"/>
              <a:gd name="connsiteY22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81075 w 1619250"/>
              <a:gd name="connsiteY8" fmla="*/ 600075 h 1020620"/>
              <a:gd name="connsiteX9" fmla="*/ 1026881 w 1619250"/>
              <a:gd name="connsiteY9" fmla="*/ 586424 h 1020620"/>
              <a:gd name="connsiteX10" fmla="*/ 1085850 w 1619250"/>
              <a:gd name="connsiteY10" fmla="*/ 628650 h 1020620"/>
              <a:gd name="connsiteX11" fmla="*/ 1143000 w 1619250"/>
              <a:gd name="connsiteY11" fmla="*/ 723900 h 1020620"/>
              <a:gd name="connsiteX12" fmla="*/ 1162050 w 1619250"/>
              <a:gd name="connsiteY12" fmla="*/ 790575 h 1020620"/>
              <a:gd name="connsiteX13" fmla="*/ 1190625 w 1619250"/>
              <a:gd name="connsiteY13" fmla="*/ 828675 h 1020620"/>
              <a:gd name="connsiteX14" fmla="*/ 1219200 w 1619250"/>
              <a:gd name="connsiteY14" fmla="*/ 847725 h 1020620"/>
              <a:gd name="connsiteX15" fmla="*/ 1362075 w 1619250"/>
              <a:gd name="connsiteY15" fmla="*/ 857250 h 1020620"/>
              <a:gd name="connsiteX16" fmla="*/ 1390650 w 1619250"/>
              <a:gd name="connsiteY16" fmla="*/ 885825 h 1020620"/>
              <a:gd name="connsiteX17" fmla="*/ 1428750 w 1619250"/>
              <a:gd name="connsiteY17" fmla="*/ 942975 h 1020620"/>
              <a:gd name="connsiteX18" fmla="*/ 1447800 w 1619250"/>
              <a:gd name="connsiteY18" fmla="*/ 1019175 h 1020620"/>
              <a:gd name="connsiteX19" fmla="*/ 1485900 w 1619250"/>
              <a:gd name="connsiteY19" fmla="*/ 1000125 h 1020620"/>
              <a:gd name="connsiteX20" fmla="*/ 1524000 w 1619250"/>
              <a:gd name="connsiteY20" fmla="*/ 971550 h 1020620"/>
              <a:gd name="connsiteX21" fmla="*/ 1562100 w 1619250"/>
              <a:gd name="connsiteY21" fmla="*/ 962025 h 1020620"/>
              <a:gd name="connsiteX22" fmla="*/ 1619250 w 1619250"/>
              <a:gd name="connsiteY22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81075 w 1619250"/>
              <a:gd name="connsiteY8" fmla="*/ 600075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78203 w 1619250"/>
              <a:gd name="connsiteY8" fmla="*/ 618972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78203 w 1619250"/>
              <a:gd name="connsiteY8" fmla="*/ 640570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78203 w 1619250"/>
              <a:gd name="connsiteY8" fmla="*/ 640570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82296 w 1619250"/>
              <a:gd name="connsiteY7" fmla="*/ 643423 h 1020620"/>
              <a:gd name="connsiteX8" fmla="*/ 978203 w 1619250"/>
              <a:gd name="connsiteY8" fmla="*/ 640570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82296 w 1619250"/>
              <a:gd name="connsiteY7" fmla="*/ 643423 h 1020620"/>
              <a:gd name="connsiteX8" fmla="*/ 978203 w 1619250"/>
              <a:gd name="connsiteY8" fmla="*/ 640570 h 1020620"/>
              <a:gd name="connsiteX9" fmla="*/ 1103081 w 1619250"/>
              <a:gd name="connsiteY9" fmla="*/ 663746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562100"/>
              <a:gd name="connsiteY0" fmla="*/ 0 h 1020620"/>
              <a:gd name="connsiteX1" fmla="*/ 219075 w 1562100"/>
              <a:gd name="connsiteY1" fmla="*/ 123825 h 1020620"/>
              <a:gd name="connsiteX2" fmla="*/ 295275 w 1562100"/>
              <a:gd name="connsiteY2" fmla="*/ 209550 h 1020620"/>
              <a:gd name="connsiteX3" fmla="*/ 410627 w 1562100"/>
              <a:gd name="connsiteY3" fmla="*/ 328128 h 1020620"/>
              <a:gd name="connsiteX4" fmla="*/ 543068 w 1562100"/>
              <a:gd name="connsiteY4" fmla="*/ 359098 h 1020620"/>
              <a:gd name="connsiteX5" fmla="*/ 600075 w 1562100"/>
              <a:gd name="connsiteY5" fmla="*/ 457200 h 1020620"/>
              <a:gd name="connsiteX6" fmla="*/ 650428 w 1562100"/>
              <a:gd name="connsiteY6" fmla="*/ 584182 h 1020620"/>
              <a:gd name="connsiteX7" fmla="*/ 782296 w 1562100"/>
              <a:gd name="connsiteY7" fmla="*/ 643423 h 1020620"/>
              <a:gd name="connsiteX8" fmla="*/ 978203 w 1562100"/>
              <a:gd name="connsiteY8" fmla="*/ 640570 h 1020620"/>
              <a:gd name="connsiteX9" fmla="*/ 1103081 w 1562100"/>
              <a:gd name="connsiteY9" fmla="*/ 663746 h 1020620"/>
              <a:gd name="connsiteX10" fmla="*/ 1143000 w 1562100"/>
              <a:gd name="connsiteY10" fmla="*/ 723900 h 1020620"/>
              <a:gd name="connsiteX11" fmla="*/ 1162050 w 1562100"/>
              <a:gd name="connsiteY11" fmla="*/ 790575 h 1020620"/>
              <a:gd name="connsiteX12" fmla="*/ 1190625 w 1562100"/>
              <a:gd name="connsiteY12" fmla="*/ 828675 h 1020620"/>
              <a:gd name="connsiteX13" fmla="*/ 1219200 w 1562100"/>
              <a:gd name="connsiteY13" fmla="*/ 847725 h 1020620"/>
              <a:gd name="connsiteX14" fmla="*/ 1362075 w 1562100"/>
              <a:gd name="connsiteY14" fmla="*/ 857250 h 1020620"/>
              <a:gd name="connsiteX15" fmla="*/ 1390650 w 1562100"/>
              <a:gd name="connsiteY15" fmla="*/ 885825 h 1020620"/>
              <a:gd name="connsiteX16" fmla="*/ 1428750 w 1562100"/>
              <a:gd name="connsiteY16" fmla="*/ 942975 h 1020620"/>
              <a:gd name="connsiteX17" fmla="*/ 1447800 w 1562100"/>
              <a:gd name="connsiteY17" fmla="*/ 1019175 h 1020620"/>
              <a:gd name="connsiteX18" fmla="*/ 1485900 w 1562100"/>
              <a:gd name="connsiteY18" fmla="*/ 1000125 h 1020620"/>
              <a:gd name="connsiteX19" fmla="*/ 1524000 w 1562100"/>
              <a:gd name="connsiteY19" fmla="*/ 971550 h 1020620"/>
              <a:gd name="connsiteX20" fmla="*/ 1562100 w 1562100"/>
              <a:gd name="connsiteY20" fmla="*/ 962025 h 1020620"/>
              <a:gd name="connsiteX0" fmla="*/ 0 w 1562100"/>
              <a:gd name="connsiteY0" fmla="*/ 0 h 1020652"/>
              <a:gd name="connsiteX1" fmla="*/ 219075 w 1562100"/>
              <a:gd name="connsiteY1" fmla="*/ 123825 h 1020652"/>
              <a:gd name="connsiteX2" fmla="*/ 295275 w 1562100"/>
              <a:gd name="connsiteY2" fmla="*/ 209550 h 1020652"/>
              <a:gd name="connsiteX3" fmla="*/ 410627 w 1562100"/>
              <a:gd name="connsiteY3" fmla="*/ 328128 h 1020652"/>
              <a:gd name="connsiteX4" fmla="*/ 543068 w 1562100"/>
              <a:gd name="connsiteY4" fmla="*/ 359098 h 1020652"/>
              <a:gd name="connsiteX5" fmla="*/ 600075 w 1562100"/>
              <a:gd name="connsiteY5" fmla="*/ 457200 h 1020652"/>
              <a:gd name="connsiteX6" fmla="*/ 650428 w 1562100"/>
              <a:gd name="connsiteY6" fmla="*/ 584182 h 1020652"/>
              <a:gd name="connsiteX7" fmla="*/ 782296 w 1562100"/>
              <a:gd name="connsiteY7" fmla="*/ 643423 h 1020652"/>
              <a:gd name="connsiteX8" fmla="*/ 978203 w 1562100"/>
              <a:gd name="connsiteY8" fmla="*/ 640570 h 1020652"/>
              <a:gd name="connsiteX9" fmla="*/ 1103081 w 1562100"/>
              <a:gd name="connsiteY9" fmla="*/ 663746 h 1020652"/>
              <a:gd name="connsiteX10" fmla="*/ 1143000 w 1562100"/>
              <a:gd name="connsiteY10" fmla="*/ 723900 h 1020652"/>
              <a:gd name="connsiteX11" fmla="*/ 1162050 w 1562100"/>
              <a:gd name="connsiteY11" fmla="*/ 790575 h 1020652"/>
              <a:gd name="connsiteX12" fmla="*/ 1190625 w 1562100"/>
              <a:gd name="connsiteY12" fmla="*/ 828675 h 1020652"/>
              <a:gd name="connsiteX13" fmla="*/ 1219200 w 1562100"/>
              <a:gd name="connsiteY13" fmla="*/ 847725 h 1020652"/>
              <a:gd name="connsiteX14" fmla="*/ 1362075 w 1562100"/>
              <a:gd name="connsiteY14" fmla="*/ 857250 h 1020652"/>
              <a:gd name="connsiteX15" fmla="*/ 1428750 w 1562100"/>
              <a:gd name="connsiteY15" fmla="*/ 942975 h 1020652"/>
              <a:gd name="connsiteX16" fmla="*/ 1447800 w 1562100"/>
              <a:gd name="connsiteY16" fmla="*/ 1019175 h 1020652"/>
              <a:gd name="connsiteX17" fmla="*/ 1485900 w 1562100"/>
              <a:gd name="connsiteY17" fmla="*/ 1000125 h 1020652"/>
              <a:gd name="connsiteX18" fmla="*/ 1524000 w 1562100"/>
              <a:gd name="connsiteY18" fmla="*/ 971550 h 1020652"/>
              <a:gd name="connsiteX19" fmla="*/ 1562100 w 1562100"/>
              <a:gd name="connsiteY19" fmla="*/ 962025 h 1020652"/>
              <a:gd name="connsiteX0" fmla="*/ 0 w 1562100"/>
              <a:gd name="connsiteY0" fmla="*/ 0 h 1020652"/>
              <a:gd name="connsiteX1" fmla="*/ 219075 w 1562100"/>
              <a:gd name="connsiteY1" fmla="*/ 123825 h 1020652"/>
              <a:gd name="connsiteX2" fmla="*/ 295275 w 1562100"/>
              <a:gd name="connsiteY2" fmla="*/ 209550 h 1020652"/>
              <a:gd name="connsiteX3" fmla="*/ 410627 w 1562100"/>
              <a:gd name="connsiteY3" fmla="*/ 328128 h 1020652"/>
              <a:gd name="connsiteX4" fmla="*/ 543068 w 1562100"/>
              <a:gd name="connsiteY4" fmla="*/ 359098 h 1020652"/>
              <a:gd name="connsiteX5" fmla="*/ 600075 w 1562100"/>
              <a:gd name="connsiteY5" fmla="*/ 457200 h 1020652"/>
              <a:gd name="connsiteX6" fmla="*/ 650428 w 1562100"/>
              <a:gd name="connsiteY6" fmla="*/ 584182 h 1020652"/>
              <a:gd name="connsiteX7" fmla="*/ 782296 w 1562100"/>
              <a:gd name="connsiteY7" fmla="*/ 643423 h 1020652"/>
              <a:gd name="connsiteX8" fmla="*/ 978203 w 1562100"/>
              <a:gd name="connsiteY8" fmla="*/ 640570 h 1020652"/>
              <a:gd name="connsiteX9" fmla="*/ 1103081 w 1562100"/>
              <a:gd name="connsiteY9" fmla="*/ 663746 h 1020652"/>
              <a:gd name="connsiteX10" fmla="*/ 1143000 w 1562100"/>
              <a:gd name="connsiteY10" fmla="*/ 723900 h 1020652"/>
              <a:gd name="connsiteX11" fmla="*/ 1162050 w 1562100"/>
              <a:gd name="connsiteY11" fmla="*/ 790575 h 1020652"/>
              <a:gd name="connsiteX12" fmla="*/ 1219200 w 1562100"/>
              <a:gd name="connsiteY12" fmla="*/ 847725 h 1020652"/>
              <a:gd name="connsiteX13" fmla="*/ 1362075 w 1562100"/>
              <a:gd name="connsiteY13" fmla="*/ 857250 h 1020652"/>
              <a:gd name="connsiteX14" fmla="*/ 1428750 w 1562100"/>
              <a:gd name="connsiteY14" fmla="*/ 942975 h 1020652"/>
              <a:gd name="connsiteX15" fmla="*/ 1447800 w 1562100"/>
              <a:gd name="connsiteY15" fmla="*/ 1019175 h 1020652"/>
              <a:gd name="connsiteX16" fmla="*/ 1485900 w 1562100"/>
              <a:gd name="connsiteY16" fmla="*/ 1000125 h 1020652"/>
              <a:gd name="connsiteX17" fmla="*/ 1524000 w 1562100"/>
              <a:gd name="connsiteY17" fmla="*/ 971550 h 1020652"/>
              <a:gd name="connsiteX18" fmla="*/ 1562100 w 1562100"/>
              <a:gd name="connsiteY18" fmla="*/ 962025 h 1020652"/>
              <a:gd name="connsiteX0" fmla="*/ 0 w 1562100"/>
              <a:gd name="connsiteY0" fmla="*/ 0 h 1020652"/>
              <a:gd name="connsiteX1" fmla="*/ 219075 w 1562100"/>
              <a:gd name="connsiteY1" fmla="*/ 123825 h 1020652"/>
              <a:gd name="connsiteX2" fmla="*/ 295275 w 1562100"/>
              <a:gd name="connsiteY2" fmla="*/ 209550 h 1020652"/>
              <a:gd name="connsiteX3" fmla="*/ 410627 w 1562100"/>
              <a:gd name="connsiteY3" fmla="*/ 328128 h 1020652"/>
              <a:gd name="connsiteX4" fmla="*/ 543068 w 1562100"/>
              <a:gd name="connsiteY4" fmla="*/ 359098 h 1020652"/>
              <a:gd name="connsiteX5" fmla="*/ 600075 w 1562100"/>
              <a:gd name="connsiteY5" fmla="*/ 457200 h 1020652"/>
              <a:gd name="connsiteX6" fmla="*/ 650428 w 1562100"/>
              <a:gd name="connsiteY6" fmla="*/ 584182 h 1020652"/>
              <a:gd name="connsiteX7" fmla="*/ 782296 w 1562100"/>
              <a:gd name="connsiteY7" fmla="*/ 643423 h 1020652"/>
              <a:gd name="connsiteX8" fmla="*/ 978203 w 1562100"/>
              <a:gd name="connsiteY8" fmla="*/ 640570 h 1020652"/>
              <a:gd name="connsiteX9" fmla="*/ 1103081 w 1562100"/>
              <a:gd name="connsiteY9" fmla="*/ 663746 h 1020652"/>
              <a:gd name="connsiteX10" fmla="*/ 1162050 w 1562100"/>
              <a:gd name="connsiteY10" fmla="*/ 790575 h 1020652"/>
              <a:gd name="connsiteX11" fmla="*/ 1219200 w 1562100"/>
              <a:gd name="connsiteY11" fmla="*/ 847725 h 1020652"/>
              <a:gd name="connsiteX12" fmla="*/ 1362075 w 1562100"/>
              <a:gd name="connsiteY12" fmla="*/ 857250 h 1020652"/>
              <a:gd name="connsiteX13" fmla="*/ 1428750 w 1562100"/>
              <a:gd name="connsiteY13" fmla="*/ 942975 h 1020652"/>
              <a:gd name="connsiteX14" fmla="*/ 1447800 w 1562100"/>
              <a:gd name="connsiteY14" fmla="*/ 1019175 h 1020652"/>
              <a:gd name="connsiteX15" fmla="*/ 1485900 w 1562100"/>
              <a:gd name="connsiteY15" fmla="*/ 1000125 h 1020652"/>
              <a:gd name="connsiteX16" fmla="*/ 1524000 w 1562100"/>
              <a:gd name="connsiteY16" fmla="*/ 971550 h 1020652"/>
              <a:gd name="connsiteX17" fmla="*/ 1562100 w 1562100"/>
              <a:gd name="connsiteY17" fmla="*/ 962025 h 1020652"/>
              <a:gd name="connsiteX0" fmla="*/ 0 w 1562100"/>
              <a:gd name="connsiteY0" fmla="*/ 0 h 1027304"/>
              <a:gd name="connsiteX1" fmla="*/ 219075 w 1562100"/>
              <a:gd name="connsiteY1" fmla="*/ 123825 h 1027304"/>
              <a:gd name="connsiteX2" fmla="*/ 295275 w 1562100"/>
              <a:gd name="connsiteY2" fmla="*/ 209550 h 1027304"/>
              <a:gd name="connsiteX3" fmla="*/ 410627 w 1562100"/>
              <a:gd name="connsiteY3" fmla="*/ 328128 h 1027304"/>
              <a:gd name="connsiteX4" fmla="*/ 543068 w 1562100"/>
              <a:gd name="connsiteY4" fmla="*/ 359098 h 1027304"/>
              <a:gd name="connsiteX5" fmla="*/ 600075 w 1562100"/>
              <a:gd name="connsiteY5" fmla="*/ 457200 h 1027304"/>
              <a:gd name="connsiteX6" fmla="*/ 650428 w 1562100"/>
              <a:gd name="connsiteY6" fmla="*/ 584182 h 1027304"/>
              <a:gd name="connsiteX7" fmla="*/ 782296 w 1562100"/>
              <a:gd name="connsiteY7" fmla="*/ 643423 h 1027304"/>
              <a:gd name="connsiteX8" fmla="*/ 978203 w 1562100"/>
              <a:gd name="connsiteY8" fmla="*/ 640570 h 1027304"/>
              <a:gd name="connsiteX9" fmla="*/ 1103081 w 1562100"/>
              <a:gd name="connsiteY9" fmla="*/ 663746 h 1027304"/>
              <a:gd name="connsiteX10" fmla="*/ 1162050 w 1562100"/>
              <a:gd name="connsiteY10" fmla="*/ 790575 h 1027304"/>
              <a:gd name="connsiteX11" fmla="*/ 1219200 w 1562100"/>
              <a:gd name="connsiteY11" fmla="*/ 847725 h 1027304"/>
              <a:gd name="connsiteX12" fmla="*/ 1362075 w 1562100"/>
              <a:gd name="connsiteY12" fmla="*/ 857250 h 1027304"/>
              <a:gd name="connsiteX13" fmla="*/ 1447800 w 1562100"/>
              <a:gd name="connsiteY13" fmla="*/ 1019175 h 1027304"/>
              <a:gd name="connsiteX14" fmla="*/ 1485900 w 1562100"/>
              <a:gd name="connsiteY14" fmla="*/ 1000125 h 1027304"/>
              <a:gd name="connsiteX15" fmla="*/ 1524000 w 1562100"/>
              <a:gd name="connsiteY15" fmla="*/ 971550 h 1027304"/>
              <a:gd name="connsiteX16" fmla="*/ 1562100 w 1562100"/>
              <a:gd name="connsiteY16" fmla="*/ 962025 h 1027304"/>
              <a:gd name="connsiteX0" fmla="*/ 0 w 1562100"/>
              <a:gd name="connsiteY0" fmla="*/ 0 h 1023035"/>
              <a:gd name="connsiteX1" fmla="*/ 219075 w 1562100"/>
              <a:gd name="connsiteY1" fmla="*/ 123825 h 1023035"/>
              <a:gd name="connsiteX2" fmla="*/ 295275 w 1562100"/>
              <a:gd name="connsiteY2" fmla="*/ 209550 h 1023035"/>
              <a:gd name="connsiteX3" fmla="*/ 410627 w 1562100"/>
              <a:gd name="connsiteY3" fmla="*/ 328128 h 1023035"/>
              <a:gd name="connsiteX4" fmla="*/ 543068 w 1562100"/>
              <a:gd name="connsiteY4" fmla="*/ 359098 h 1023035"/>
              <a:gd name="connsiteX5" fmla="*/ 600075 w 1562100"/>
              <a:gd name="connsiteY5" fmla="*/ 457200 h 1023035"/>
              <a:gd name="connsiteX6" fmla="*/ 650428 w 1562100"/>
              <a:gd name="connsiteY6" fmla="*/ 584182 h 1023035"/>
              <a:gd name="connsiteX7" fmla="*/ 782296 w 1562100"/>
              <a:gd name="connsiteY7" fmla="*/ 643423 h 1023035"/>
              <a:gd name="connsiteX8" fmla="*/ 978203 w 1562100"/>
              <a:gd name="connsiteY8" fmla="*/ 640570 h 1023035"/>
              <a:gd name="connsiteX9" fmla="*/ 1103081 w 1562100"/>
              <a:gd name="connsiteY9" fmla="*/ 663746 h 1023035"/>
              <a:gd name="connsiteX10" fmla="*/ 1162050 w 1562100"/>
              <a:gd name="connsiteY10" fmla="*/ 790575 h 1023035"/>
              <a:gd name="connsiteX11" fmla="*/ 1219200 w 1562100"/>
              <a:gd name="connsiteY11" fmla="*/ 847725 h 1023035"/>
              <a:gd name="connsiteX12" fmla="*/ 1362075 w 1562100"/>
              <a:gd name="connsiteY12" fmla="*/ 857250 h 1023035"/>
              <a:gd name="connsiteX13" fmla="*/ 1447800 w 1562100"/>
              <a:gd name="connsiteY13" fmla="*/ 1019175 h 1023035"/>
              <a:gd name="connsiteX14" fmla="*/ 1524000 w 1562100"/>
              <a:gd name="connsiteY14" fmla="*/ 971550 h 1023035"/>
              <a:gd name="connsiteX15" fmla="*/ 1562100 w 1562100"/>
              <a:gd name="connsiteY15" fmla="*/ 962025 h 1023035"/>
              <a:gd name="connsiteX0" fmla="*/ 0 w 1562100"/>
              <a:gd name="connsiteY0" fmla="*/ 0 h 1022224"/>
              <a:gd name="connsiteX1" fmla="*/ 219075 w 1562100"/>
              <a:gd name="connsiteY1" fmla="*/ 123825 h 1022224"/>
              <a:gd name="connsiteX2" fmla="*/ 295275 w 1562100"/>
              <a:gd name="connsiteY2" fmla="*/ 209550 h 1022224"/>
              <a:gd name="connsiteX3" fmla="*/ 410627 w 1562100"/>
              <a:gd name="connsiteY3" fmla="*/ 328128 h 1022224"/>
              <a:gd name="connsiteX4" fmla="*/ 543068 w 1562100"/>
              <a:gd name="connsiteY4" fmla="*/ 359098 h 1022224"/>
              <a:gd name="connsiteX5" fmla="*/ 600075 w 1562100"/>
              <a:gd name="connsiteY5" fmla="*/ 457200 h 1022224"/>
              <a:gd name="connsiteX6" fmla="*/ 650428 w 1562100"/>
              <a:gd name="connsiteY6" fmla="*/ 584182 h 1022224"/>
              <a:gd name="connsiteX7" fmla="*/ 782296 w 1562100"/>
              <a:gd name="connsiteY7" fmla="*/ 643423 h 1022224"/>
              <a:gd name="connsiteX8" fmla="*/ 978203 w 1562100"/>
              <a:gd name="connsiteY8" fmla="*/ 640570 h 1022224"/>
              <a:gd name="connsiteX9" fmla="*/ 1103081 w 1562100"/>
              <a:gd name="connsiteY9" fmla="*/ 663746 h 1022224"/>
              <a:gd name="connsiteX10" fmla="*/ 1162050 w 1562100"/>
              <a:gd name="connsiteY10" fmla="*/ 790575 h 1022224"/>
              <a:gd name="connsiteX11" fmla="*/ 1219200 w 1562100"/>
              <a:gd name="connsiteY11" fmla="*/ 847725 h 1022224"/>
              <a:gd name="connsiteX12" fmla="*/ 1362075 w 1562100"/>
              <a:gd name="connsiteY12" fmla="*/ 857250 h 1022224"/>
              <a:gd name="connsiteX13" fmla="*/ 1447800 w 1562100"/>
              <a:gd name="connsiteY13" fmla="*/ 1019175 h 1022224"/>
              <a:gd name="connsiteX14" fmla="*/ 1562100 w 1562100"/>
              <a:gd name="connsiteY14" fmla="*/ 962025 h 1022224"/>
              <a:gd name="connsiteX0" fmla="*/ 0 w 1447800"/>
              <a:gd name="connsiteY0" fmla="*/ 0 h 1019175"/>
              <a:gd name="connsiteX1" fmla="*/ 219075 w 1447800"/>
              <a:gd name="connsiteY1" fmla="*/ 123825 h 1019175"/>
              <a:gd name="connsiteX2" fmla="*/ 295275 w 1447800"/>
              <a:gd name="connsiteY2" fmla="*/ 209550 h 1019175"/>
              <a:gd name="connsiteX3" fmla="*/ 410627 w 1447800"/>
              <a:gd name="connsiteY3" fmla="*/ 328128 h 1019175"/>
              <a:gd name="connsiteX4" fmla="*/ 543068 w 1447800"/>
              <a:gd name="connsiteY4" fmla="*/ 359098 h 1019175"/>
              <a:gd name="connsiteX5" fmla="*/ 600075 w 1447800"/>
              <a:gd name="connsiteY5" fmla="*/ 457200 h 1019175"/>
              <a:gd name="connsiteX6" fmla="*/ 650428 w 1447800"/>
              <a:gd name="connsiteY6" fmla="*/ 584182 h 1019175"/>
              <a:gd name="connsiteX7" fmla="*/ 782296 w 1447800"/>
              <a:gd name="connsiteY7" fmla="*/ 643423 h 1019175"/>
              <a:gd name="connsiteX8" fmla="*/ 978203 w 1447800"/>
              <a:gd name="connsiteY8" fmla="*/ 640570 h 1019175"/>
              <a:gd name="connsiteX9" fmla="*/ 1103081 w 1447800"/>
              <a:gd name="connsiteY9" fmla="*/ 663746 h 1019175"/>
              <a:gd name="connsiteX10" fmla="*/ 1162050 w 1447800"/>
              <a:gd name="connsiteY10" fmla="*/ 790575 h 1019175"/>
              <a:gd name="connsiteX11" fmla="*/ 1219200 w 1447800"/>
              <a:gd name="connsiteY11" fmla="*/ 847725 h 1019175"/>
              <a:gd name="connsiteX12" fmla="*/ 1362075 w 1447800"/>
              <a:gd name="connsiteY12" fmla="*/ 857250 h 1019175"/>
              <a:gd name="connsiteX13" fmla="*/ 1447800 w 1447800"/>
              <a:gd name="connsiteY13" fmla="*/ 1019175 h 1019175"/>
              <a:gd name="connsiteX0" fmla="*/ 0 w 1447800"/>
              <a:gd name="connsiteY0" fmla="*/ 0 h 1019175"/>
              <a:gd name="connsiteX1" fmla="*/ 219075 w 1447800"/>
              <a:gd name="connsiteY1" fmla="*/ 123825 h 1019175"/>
              <a:gd name="connsiteX2" fmla="*/ 295275 w 1447800"/>
              <a:gd name="connsiteY2" fmla="*/ 209550 h 1019175"/>
              <a:gd name="connsiteX3" fmla="*/ 410627 w 1447800"/>
              <a:gd name="connsiteY3" fmla="*/ 328128 h 1019175"/>
              <a:gd name="connsiteX4" fmla="*/ 543068 w 1447800"/>
              <a:gd name="connsiteY4" fmla="*/ 380695 h 1019175"/>
              <a:gd name="connsiteX5" fmla="*/ 600075 w 1447800"/>
              <a:gd name="connsiteY5" fmla="*/ 457200 h 1019175"/>
              <a:gd name="connsiteX6" fmla="*/ 650428 w 1447800"/>
              <a:gd name="connsiteY6" fmla="*/ 584182 h 1019175"/>
              <a:gd name="connsiteX7" fmla="*/ 782296 w 1447800"/>
              <a:gd name="connsiteY7" fmla="*/ 643423 h 1019175"/>
              <a:gd name="connsiteX8" fmla="*/ 978203 w 1447800"/>
              <a:gd name="connsiteY8" fmla="*/ 640570 h 1019175"/>
              <a:gd name="connsiteX9" fmla="*/ 1103081 w 1447800"/>
              <a:gd name="connsiteY9" fmla="*/ 663746 h 1019175"/>
              <a:gd name="connsiteX10" fmla="*/ 1162050 w 1447800"/>
              <a:gd name="connsiteY10" fmla="*/ 790575 h 1019175"/>
              <a:gd name="connsiteX11" fmla="*/ 1219200 w 1447800"/>
              <a:gd name="connsiteY11" fmla="*/ 847725 h 1019175"/>
              <a:gd name="connsiteX12" fmla="*/ 1362075 w 1447800"/>
              <a:gd name="connsiteY12" fmla="*/ 857250 h 1019175"/>
              <a:gd name="connsiteX13" fmla="*/ 1447800 w 1447800"/>
              <a:gd name="connsiteY13" fmla="*/ 1019175 h 1019175"/>
              <a:gd name="connsiteX0" fmla="*/ 0 w 1447800"/>
              <a:gd name="connsiteY0" fmla="*/ 0 h 1019175"/>
              <a:gd name="connsiteX1" fmla="*/ 170254 w 1447800"/>
              <a:gd name="connsiteY1" fmla="*/ 94129 h 1019175"/>
              <a:gd name="connsiteX2" fmla="*/ 295275 w 1447800"/>
              <a:gd name="connsiteY2" fmla="*/ 209550 h 1019175"/>
              <a:gd name="connsiteX3" fmla="*/ 410627 w 1447800"/>
              <a:gd name="connsiteY3" fmla="*/ 328128 h 1019175"/>
              <a:gd name="connsiteX4" fmla="*/ 543068 w 1447800"/>
              <a:gd name="connsiteY4" fmla="*/ 380695 h 1019175"/>
              <a:gd name="connsiteX5" fmla="*/ 600075 w 1447800"/>
              <a:gd name="connsiteY5" fmla="*/ 457200 h 1019175"/>
              <a:gd name="connsiteX6" fmla="*/ 650428 w 1447800"/>
              <a:gd name="connsiteY6" fmla="*/ 584182 h 1019175"/>
              <a:gd name="connsiteX7" fmla="*/ 782296 w 1447800"/>
              <a:gd name="connsiteY7" fmla="*/ 643423 h 1019175"/>
              <a:gd name="connsiteX8" fmla="*/ 978203 w 1447800"/>
              <a:gd name="connsiteY8" fmla="*/ 640570 h 1019175"/>
              <a:gd name="connsiteX9" fmla="*/ 1103081 w 1447800"/>
              <a:gd name="connsiteY9" fmla="*/ 663746 h 1019175"/>
              <a:gd name="connsiteX10" fmla="*/ 1162050 w 1447800"/>
              <a:gd name="connsiteY10" fmla="*/ 790575 h 1019175"/>
              <a:gd name="connsiteX11" fmla="*/ 1219200 w 1447800"/>
              <a:gd name="connsiteY11" fmla="*/ 847725 h 1019175"/>
              <a:gd name="connsiteX12" fmla="*/ 1362075 w 1447800"/>
              <a:gd name="connsiteY12" fmla="*/ 857250 h 1019175"/>
              <a:gd name="connsiteX13" fmla="*/ 1447800 w 1447800"/>
              <a:gd name="connsiteY13" fmla="*/ 1019175 h 1019175"/>
              <a:gd name="connsiteX0" fmla="*/ 0 w 1430569"/>
              <a:gd name="connsiteY0" fmla="*/ 0 h 1029974"/>
              <a:gd name="connsiteX1" fmla="*/ 153023 w 1430569"/>
              <a:gd name="connsiteY1" fmla="*/ 104928 h 1029974"/>
              <a:gd name="connsiteX2" fmla="*/ 278044 w 1430569"/>
              <a:gd name="connsiteY2" fmla="*/ 220349 h 1029974"/>
              <a:gd name="connsiteX3" fmla="*/ 393396 w 1430569"/>
              <a:gd name="connsiteY3" fmla="*/ 338927 h 1029974"/>
              <a:gd name="connsiteX4" fmla="*/ 525837 w 1430569"/>
              <a:gd name="connsiteY4" fmla="*/ 391494 h 1029974"/>
              <a:gd name="connsiteX5" fmla="*/ 582844 w 1430569"/>
              <a:gd name="connsiteY5" fmla="*/ 467999 h 1029974"/>
              <a:gd name="connsiteX6" fmla="*/ 633197 w 1430569"/>
              <a:gd name="connsiteY6" fmla="*/ 594981 h 1029974"/>
              <a:gd name="connsiteX7" fmla="*/ 765065 w 1430569"/>
              <a:gd name="connsiteY7" fmla="*/ 654222 h 1029974"/>
              <a:gd name="connsiteX8" fmla="*/ 960972 w 1430569"/>
              <a:gd name="connsiteY8" fmla="*/ 651369 h 1029974"/>
              <a:gd name="connsiteX9" fmla="*/ 1085850 w 1430569"/>
              <a:gd name="connsiteY9" fmla="*/ 674545 h 1029974"/>
              <a:gd name="connsiteX10" fmla="*/ 1144819 w 1430569"/>
              <a:gd name="connsiteY10" fmla="*/ 801374 h 1029974"/>
              <a:gd name="connsiteX11" fmla="*/ 1201969 w 1430569"/>
              <a:gd name="connsiteY11" fmla="*/ 858524 h 1029974"/>
              <a:gd name="connsiteX12" fmla="*/ 1344844 w 1430569"/>
              <a:gd name="connsiteY12" fmla="*/ 868049 h 1029974"/>
              <a:gd name="connsiteX13" fmla="*/ 1430569 w 1430569"/>
              <a:gd name="connsiteY13" fmla="*/ 1029974 h 102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30569" h="1029974">
                <a:moveTo>
                  <a:pt x="0" y="0"/>
                </a:moveTo>
                <a:cubicBezTo>
                  <a:pt x="45641" y="25797"/>
                  <a:pt x="106682" y="68203"/>
                  <a:pt x="153023" y="104928"/>
                </a:cubicBezTo>
                <a:cubicBezTo>
                  <a:pt x="199364" y="141653"/>
                  <a:pt x="257407" y="191774"/>
                  <a:pt x="278044" y="220349"/>
                </a:cubicBezTo>
                <a:cubicBezTo>
                  <a:pt x="306619" y="258449"/>
                  <a:pt x="356884" y="316702"/>
                  <a:pt x="393396" y="338927"/>
                </a:cubicBezTo>
                <a:cubicBezTo>
                  <a:pt x="460518" y="368148"/>
                  <a:pt x="494262" y="369982"/>
                  <a:pt x="525837" y="391494"/>
                </a:cubicBezTo>
                <a:cubicBezTo>
                  <a:pt x="557412" y="413006"/>
                  <a:pt x="564951" y="434085"/>
                  <a:pt x="582844" y="467999"/>
                </a:cubicBezTo>
                <a:cubicBezTo>
                  <a:pt x="600737" y="501913"/>
                  <a:pt x="602827" y="563944"/>
                  <a:pt x="633197" y="594981"/>
                </a:cubicBezTo>
                <a:cubicBezTo>
                  <a:pt x="663567" y="626018"/>
                  <a:pt x="710436" y="644824"/>
                  <a:pt x="765065" y="654222"/>
                </a:cubicBezTo>
                <a:cubicBezTo>
                  <a:pt x="819694" y="663620"/>
                  <a:pt x="907508" y="647982"/>
                  <a:pt x="960972" y="651369"/>
                </a:cubicBezTo>
                <a:cubicBezTo>
                  <a:pt x="1014436" y="654756"/>
                  <a:pt x="1055209" y="649544"/>
                  <a:pt x="1085850" y="674545"/>
                </a:cubicBezTo>
                <a:cubicBezTo>
                  <a:pt x="1116491" y="699546"/>
                  <a:pt x="1125466" y="770711"/>
                  <a:pt x="1144819" y="801374"/>
                </a:cubicBezTo>
                <a:cubicBezTo>
                  <a:pt x="1164172" y="832037"/>
                  <a:pt x="1168632" y="847412"/>
                  <a:pt x="1201969" y="858524"/>
                </a:cubicBezTo>
                <a:cubicBezTo>
                  <a:pt x="1235306" y="869636"/>
                  <a:pt x="1297219" y="864874"/>
                  <a:pt x="1344844" y="868049"/>
                </a:cubicBezTo>
                <a:cubicBezTo>
                  <a:pt x="1382944" y="896624"/>
                  <a:pt x="1397232" y="1012512"/>
                  <a:pt x="1430569" y="1029974"/>
                </a:cubicBezTo>
              </a:path>
            </a:pathLst>
          </a:custGeom>
          <a:noFill/>
          <a:ln w="38100">
            <a:solidFill>
              <a:srgbClr val="00A6D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3277141" y="2725124"/>
            <a:ext cx="1581590" cy="1211329"/>
          </a:xfrm>
          <a:custGeom>
            <a:avLst/>
            <a:gdLst>
              <a:gd name="connsiteX0" fmla="*/ 0 w 1619250"/>
              <a:gd name="connsiteY0" fmla="*/ 0 h 1020620"/>
              <a:gd name="connsiteX1" fmla="*/ 133350 w 1619250"/>
              <a:gd name="connsiteY1" fmla="*/ 19050 h 1020620"/>
              <a:gd name="connsiteX2" fmla="*/ 219075 w 1619250"/>
              <a:gd name="connsiteY2" fmla="*/ 123825 h 1020620"/>
              <a:gd name="connsiteX3" fmla="*/ 247650 w 1619250"/>
              <a:gd name="connsiteY3" fmla="*/ 152400 h 1020620"/>
              <a:gd name="connsiteX4" fmla="*/ 295275 w 1619250"/>
              <a:gd name="connsiteY4" fmla="*/ 209550 h 1020620"/>
              <a:gd name="connsiteX5" fmla="*/ 342900 w 1619250"/>
              <a:gd name="connsiteY5" fmla="*/ 295275 h 1020620"/>
              <a:gd name="connsiteX6" fmla="*/ 390525 w 1619250"/>
              <a:gd name="connsiteY6" fmla="*/ 352425 h 1020620"/>
              <a:gd name="connsiteX7" fmla="*/ 514350 w 1619250"/>
              <a:gd name="connsiteY7" fmla="*/ 342900 h 1020620"/>
              <a:gd name="connsiteX8" fmla="*/ 581025 w 1619250"/>
              <a:gd name="connsiteY8" fmla="*/ 400050 h 1020620"/>
              <a:gd name="connsiteX9" fmla="*/ 600075 w 1619250"/>
              <a:gd name="connsiteY9" fmla="*/ 457200 h 1020620"/>
              <a:gd name="connsiteX10" fmla="*/ 657225 w 1619250"/>
              <a:gd name="connsiteY10" fmla="*/ 581025 h 1020620"/>
              <a:gd name="connsiteX11" fmla="*/ 676275 w 1619250"/>
              <a:gd name="connsiteY11" fmla="*/ 638175 h 1020620"/>
              <a:gd name="connsiteX12" fmla="*/ 704850 w 1619250"/>
              <a:gd name="connsiteY12" fmla="*/ 647700 h 1020620"/>
              <a:gd name="connsiteX13" fmla="*/ 914400 w 1619250"/>
              <a:gd name="connsiteY13" fmla="*/ 619125 h 1020620"/>
              <a:gd name="connsiteX14" fmla="*/ 981075 w 1619250"/>
              <a:gd name="connsiteY14" fmla="*/ 600075 h 1020620"/>
              <a:gd name="connsiteX15" fmla="*/ 1009650 w 1619250"/>
              <a:gd name="connsiteY15" fmla="*/ 581025 h 1020620"/>
              <a:gd name="connsiteX16" fmla="*/ 1085850 w 1619250"/>
              <a:gd name="connsiteY16" fmla="*/ 628650 h 1020620"/>
              <a:gd name="connsiteX17" fmla="*/ 1143000 w 1619250"/>
              <a:gd name="connsiteY17" fmla="*/ 723900 h 1020620"/>
              <a:gd name="connsiteX18" fmla="*/ 1162050 w 1619250"/>
              <a:gd name="connsiteY18" fmla="*/ 790575 h 1020620"/>
              <a:gd name="connsiteX19" fmla="*/ 1190625 w 1619250"/>
              <a:gd name="connsiteY19" fmla="*/ 828675 h 1020620"/>
              <a:gd name="connsiteX20" fmla="*/ 1219200 w 1619250"/>
              <a:gd name="connsiteY20" fmla="*/ 847725 h 1020620"/>
              <a:gd name="connsiteX21" fmla="*/ 1362075 w 1619250"/>
              <a:gd name="connsiteY21" fmla="*/ 857250 h 1020620"/>
              <a:gd name="connsiteX22" fmla="*/ 1390650 w 1619250"/>
              <a:gd name="connsiteY22" fmla="*/ 885825 h 1020620"/>
              <a:gd name="connsiteX23" fmla="*/ 1428750 w 1619250"/>
              <a:gd name="connsiteY23" fmla="*/ 942975 h 1020620"/>
              <a:gd name="connsiteX24" fmla="*/ 1447800 w 1619250"/>
              <a:gd name="connsiteY24" fmla="*/ 1019175 h 1020620"/>
              <a:gd name="connsiteX25" fmla="*/ 1485900 w 1619250"/>
              <a:gd name="connsiteY25" fmla="*/ 1000125 h 1020620"/>
              <a:gd name="connsiteX26" fmla="*/ 1524000 w 1619250"/>
              <a:gd name="connsiteY26" fmla="*/ 971550 h 1020620"/>
              <a:gd name="connsiteX27" fmla="*/ 1562100 w 1619250"/>
              <a:gd name="connsiteY27" fmla="*/ 962025 h 1020620"/>
              <a:gd name="connsiteX28" fmla="*/ 1619250 w 1619250"/>
              <a:gd name="connsiteY28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47650 w 1619250"/>
              <a:gd name="connsiteY2" fmla="*/ 152400 h 1020620"/>
              <a:gd name="connsiteX3" fmla="*/ 295275 w 1619250"/>
              <a:gd name="connsiteY3" fmla="*/ 209550 h 1020620"/>
              <a:gd name="connsiteX4" fmla="*/ 342900 w 1619250"/>
              <a:gd name="connsiteY4" fmla="*/ 295275 h 1020620"/>
              <a:gd name="connsiteX5" fmla="*/ 390525 w 1619250"/>
              <a:gd name="connsiteY5" fmla="*/ 352425 h 1020620"/>
              <a:gd name="connsiteX6" fmla="*/ 514350 w 1619250"/>
              <a:gd name="connsiteY6" fmla="*/ 342900 h 1020620"/>
              <a:gd name="connsiteX7" fmla="*/ 581025 w 1619250"/>
              <a:gd name="connsiteY7" fmla="*/ 400050 h 1020620"/>
              <a:gd name="connsiteX8" fmla="*/ 600075 w 1619250"/>
              <a:gd name="connsiteY8" fmla="*/ 457200 h 1020620"/>
              <a:gd name="connsiteX9" fmla="*/ 657225 w 1619250"/>
              <a:gd name="connsiteY9" fmla="*/ 581025 h 1020620"/>
              <a:gd name="connsiteX10" fmla="*/ 676275 w 1619250"/>
              <a:gd name="connsiteY10" fmla="*/ 638175 h 1020620"/>
              <a:gd name="connsiteX11" fmla="*/ 704850 w 1619250"/>
              <a:gd name="connsiteY11" fmla="*/ 647700 h 1020620"/>
              <a:gd name="connsiteX12" fmla="*/ 914400 w 1619250"/>
              <a:gd name="connsiteY12" fmla="*/ 619125 h 1020620"/>
              <a:gd name="connsiteX13" fmla="*/ 981075 w 1619250"/>
              <a:gd name="connsiteY13" fmla="*/ 600075 h 1020620"/>
              <a:gd name="connsiteX14" fmla="*/ 1009650 w 1619250"/>
              <a:gd name="connsiteY14" fmla="*/ 581025 h 1020620"/>
              <a:gd name="connsiteX15" fmla="*/ 1085850 w 1619250"/>
              <a:gd name="connsiteY15" fmla="*/ 628650 h 1020620"/>
              <a:gd name="connsiteX16" fmla="*/ 1143000 w 1619250"/>
              <a:gd name="connsiteY16" fmla="*/ 723900 h 1020620"/>
              <a:gd name="connsiteX17" fmla="*/ 1162050 w 1619250"/>
              <a:gd name="connsiteY17" fmla="*/ 790575 h 1020620"/>
              <a:gd name="connsiteX18" fmla="*/ 1190625 w 1619250"/>
              <a:gd name="connsiteY18" fmla="*/ 828675 h 1020620"/>
              <a:gd name="connsiteX19" fmla="*/ 1219200 w 1619250"/>
              <a:gd name="connsiteY19" fmla="*/ 847725 h 1020620"/>
              <a:gd name="connsiteX20" fmla="*/ 1362075 w 1619250"/>
              <a:gd name="connsiteY20" fmla="*/ 857250 h 1020620"/>
              <a:gd name="connsiteX21" fmla="*/ 1390650 w 1619250"/>
              <a:gd name="connsiteY21" fmla="*/ 885825 h 1020620"/>
              <a:gd name="connsiteX22" fmla="*/ 1428750 w 1619250"/>
              <a:gd name="connsiteY22" fmla="*/ 942975 h 1020620"/>
              <a:gd name="connsiteX23" fmla="*/ 1447800 w 1619250"/>
              <a:gd name="connsiteY23" fmla="*/ 1019175 h 1020620"/>
              <a:gd name="connsiteX24" fmla="*/ 1485900 w 1619250"/>
              <a:gd name="connsiteY24" fmla="*/ 1000125 h 1020620"/>
              <a:gd name="connsiteX25" fmla="*/ 1524000 w 1619250"/>
              <a:gd name="connsiteY25" fmla="*/ 971550 h 1020620"/>
              <a:gd name="connsiteX26" fmla="*/ 1562100 w 1619250"/>
              <a:gd name="connsiteY26" fmla="*/ 962025 h 1020620"/>
              <a:gd name="connsiteX27" fmla="*/ 1619250 w 1619250"/>
              <a:gd name="connsiteY27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342900 w 1619250"/>
              <a:gd name="connsiteY3" fmla="*/ 295275 h 1020620"/>
              <a:gd name="connsiteX4" fmla="*/ 390525 w 1619250"/>
              <a:gd name="connsiteY4" fmla="*/ 352425 h 1020620"/>
              <a:gd name="connsiteX5" fmla="*/ 514350 w 1619250"/>
              <a:gd name="connsiteY5" fmla="*/ 342900 h 1020620"/>
              <a:gd name="connsiteX6" fmla="*/ 581025 w 1619250"/>
              <a:gd name="connsiteY6" fmla="*/ 400050 h 1020620"/>
              <a:gd name="connsiteX7" fmla="*/ 600075 w 1619250"/>
              <a:gd name="connsiteY7" fmla="*/ 457200 h 1020620"/>
              <a:gd name="connsiteX8" fmla="*/ 657225 w 1619250"/>
              <a:gd name="connsiteY8" fmla="*/ 581025 h 1020620"/>
              <a:gd name="connsiteX9" fmla="*/ 676275 w 1619250"/>
              <a:gd name="connsiteY9" fmla="*/ 638175 h 1020620"/>
              <a:gd name="connsiteX10" fmla="*/ 704850 w 1619250"/>
              <a:gd name="connsiteY10" fmla="*/ 647700 h 1020620"/>
              <a:gd name="connsiteX11" fmla="*/ 914400 w 1619250"/>
              <a:gd name="connsiteY11" fmla="*/ 619125 h 1020620"/>
              <a:gd name="connsiteX12" fmla="*/ 981075 w 1619250"/>
              <a:gd name="connsiteY12" fmla="*/ 600075 h 1020620"/>
              <a:gd name="connsiteX13" fmla="*/ 1009650 w 1619250"/>
              <a:gd name="connsiteY13" fmla="*/ 581025 h 1020620"/>
              <a:gd name="connsiteX14" fmla="*/ 1085850 w 1619250"/>
              <a:gd name="connsiteY14" fmla="*/ 628650 h 1020620"/>
              <a:gd name="connsiteX15" fmla="*/ 1143000 w 1619250"/>
              <a:gd name="connsiteY15" fmla="*/ 723900 h 1020620"/>
              <a:gd name="connsiteX16" fmla="*/ 1162050 w 1619250"/>
              <a:gd name="connsiteY16" fmla="*/ 790575 h 1020620"/>
              <a:gd name="connsiteX17" fmla="*/ 1190625 w 1619250"/>
              <a:gd name="connsiteY17" fmla="*/ 828675 h 1020620"/>
              <a:gd name="connsiteX18" fmla="*/ 1219200 w 1619250"/>
              <a:gd name="connsiteY18" fmla="*/ 847725 h 1020620"/>
              <a:gd name="connsiteX19" fmla="*/ 1362075 w 1619250"/>
              <a:gd name="connsiteY19" fmla="*/ 857250 h 1020620"/>
              <a:gd name="connsiteX20" fmla="*/ 1390650 w 1619250"/>
              <a:gd name="connsiteY20" fmla="*/ 885825 h 1020620"/>
              <a:gd name="connsiteX21" fmla="*/ 1428750 w 1619250"/>
              <a:gd name="connsiteY21" fmla="*/ 942975 h 1020620"/>
              <a:gd name="connsiteX22" fmla="*/ 1447800 w 1619250"/>
              <a:gd name="connsiteY22" fmla="*/ 1019175 h 1020620"/>
              <a:gd name="connsiteX23" fmla="*/ 1485900 w 1619250"/>
              <a:gd name="connsiteY23" fmla="*/ 1000125 h 1020620"/>
              <a:gd name="connsiteX24" fmla="*/ 1524000 w 1619250"/>
              <a:gd name="connsiteY24" fmla="*/ 971550 h 1020620"/>
              <a:gd name="connsiteX25" fmla="*/ 1562100 w 1619250"/>
              <a:gd name="connsiteY25" fmla="*/ 962025 h 1020620"/>
              <a:gd name="connsiteX26" fmla="*/ 1619250 w 1619250"/>
              <a:gd name="connsiteY26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390525 w 1619250"/>
              <a:gd name="connsiteY3" fmla="*/ 352425 h 1020620"/>
              <a:gd name="connsiteX4" fmla="*/ 514350 w 1619250"/>
              <a:gd name="connsiteY4" fmla="*/ 342900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39346 w 1619250"/>
              <a:gd name="connsiteY3" fmla="*/ 349725 h 1020620"/>
              <a:gd name="connsiteX4" fmla="*/ 514350 w 1619250"/>
              <a:gd name="connsiteY4" fmla="*/ 342900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39346 w 1619250"/>
              <a:gd name="connsiteY3" fmla="*/ 349725 h 1020620"/>
              <a:gd name="connsiteX4" fmla="*/ 543068 w 1619250"/>
              <a:gd name="connsiteY4" fmla="*/ 359098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581025 w 1619250"/>
              <a:gd name="connsiteY5" fmla="*/ 400050 h 1020620"/>
              <a:gd name="connsiteX6" fmla="*/ 600075 w 1619250"/>
              <a:gd name="connsiteY6" fmla="*/ 457200 h 1020620"/>
              <a:gd name="connsiteX7" fmla="*/ 657225 w 1619250"/>
              <a:gd name="connsiteY7" fmla="*/ 581025 h 1020620"/>
              <a:gd name="connsiteX8" fmla="*/ 676275 w 1619250"/>
              <a:gd name="connsiteY8" fmla="*/ 638175 h 1020620"/>
              <a:gd name="connsiteX9" fmla="*/ 704850 w 1619250"/>
              <a:gd name="connsiteY9" fmla="*/ 647700 h 1020620"/>
              <a:gd name="connsiteX10" fmla="*/ 914400 w 1619250"/>
              <a:gd name="connsiteY10" fmla="*/ 619125 h 1020620"/>
              <a:gd name="connsiteX11" fmla="*/ 981075 w 1619250"/>
              <a:gd name="connsiteY11" fmla="*/ 600075 h 1020620"/>
              <a:gd name="connsiteX12" fmla="*/ 1009650 w 1619250"/>
              <a:gd name="connsiteY12" fmla="*/ 581025 h 1020620"/>
              <a:gd name="connsiteX13" fmla="*/ 1085850 w 1619250"/>
              <a:gd name="connsiteY13" fmla="*/ 628650 h 1020620"/>
              <a:gd name="connsiteX14" fmla="*/ 1143000 w 1619250"/>
              <a:gd name="connsiteY14" fmla="*/ 723900 h 1020620"/>
              <a:gd name="connsiteX15" fmla="*/ 1162050 w 1619250"/>
              <a:gd name="connsiteY15" fmla="*/ 790575 h 1020620"/>
              <a:gd name="connsiteX16" fmla="*/ 1190625 w 1619250"/>
              <a:gd name="connsiteY16" fmla="*/ 828675 h 1020620"/>
              <a:gd name="connsiteX17" fmla="*/ 1219200 w 1619250"/>
              <a:gd name="connsiteY17" fmla="*/ 847725 h 1020620"/>
              <a:gd name="connsiteX18" fmla="*/ 1362075 w 1619250"/>
              <a:gd name="connsiteY18" fmla="*/ 857250 h 1020620"/>
              <a:gd name="connsiteX19" fmla="*/ 1390650 w 1619250"/>
              <a:gd name="connsiteY19" fmla="*/ 885825 h 1020620"/>
              <a:gd name="connsiteX20" fmla="*/ 1428750 w 1619250"/>
              <a:gd name="connsiteY20" fmla="*/ 942975 h 1020620"/>
              <a:gd name="connsiteX21" fmla="*/ 1447800 w 1619250"/>
              <a:gd name="connsiteY21" fmla="*/ 1019175 h 1020620"/>
              <a:gd name="connsiteX22" fmla="*/ 1485900 w 1619250"/>
              <a:gd name="connsiteY22" fmla="*/ 1000125 h 1020620"/>
              <a:gd name="connsiteX23" fmla="*/ 1524000 w 1619250"/>
              <a:gd name="connsiteY23" fmla="*/ 971550 h 1020620"/>
              <a:gd name="connsiteX24" fmla="*/ 1562100 w 1619250"/>
              <a:gd name="connsiteY24" fmla="*/ 962025 h 1020620"/>
              <a:gd name="connsiteX25" fmla="*/ 1619250 w 1619250"/>
              <a:gd name="connsiteY25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7225 w 1619250"/>
              <a:gd name="connsiteY6" fmla="*/ 581025 h 1020620"/>
              <a:gd name="connsiteX7" fmla="*/ 676275 w 1619250"/>
              <a:gd name="connsiteY7" fmla="*/ 638175 h 1020620"/>
              <a:gd name="connsiteX8" fmla="*/ 704850 w 1619250"/>
              <a:gd name="connsiteY8" fmla="*/ 647700 h 1020620"/>
              <a:gd name="connsiteX9" fmla="*/ 914400 w 1619250"/>
              <a:gd name="connsiteY9" fmla="*/ 619125 h 1020620"/>
              <a:gd name="connsiteX10" fmla="*/ 981075 w 1619250"/>
              <a:gd name="connsiteY10" fmla="*/ 600075 h 1020620"/>
              <a:gd name="connsiteX11" fmla="*/ 1009650 w 1619250"/>
              <a:gd name="connsiteY11" fmla="*/ 581025 h 1020620"/>
              <a:gd name="connsiteX12" fmla="*/ 1085850 w 1619250"/>
              <a:gd name="connsiteY12" fmla="*/ 628650 h 1020620"/>
              <a:gd name="connsiteX13" fmla="*/ 1143000 w 1619250"/>
              <a:gd name="connsiteY13" fmla="*/ 723900 h 1020620"/>
              <a:gd name="connsiteX14" fmla="*/ 1162050 w 1619250"/>
              <a:gd name="connsiteY14" fmla="*/ 790575 h 1020620"/>
              <a:gd name="connsiteX15" fmla="*/ 1190625 w 1619250"/>
              <a:gd name="connsiteY15" fmla="*/ 828675 h 1020620"/>
              <a:gd name="connsiteX16" fmla="*/ 1219200 w 1619250"/>
              <a:gd name="connsiteY16" fmla="*/ 847725 h 1020620"/>
              <a:gd name="connsiteX17" fmla="*/ 1362075 w 1619250"/>
              <a:gd name="connsiteY17" fmla="*/ 857250 h 1020620"/>
              <a:gd name="connsiteX18" fmla="*/ 1390650 w 1619250"/>
              <a:gd name="connsiteY18" fmla="*/ 885825 h 1020620"/>
              <a:gd name="connsiteX19" fmla="*/ 1428750 w 1619250"/>
              <a:gd name="connsiteY19" fmla="*/ 942975 h 1020620"/>
              <a:gd name="connsiteX20" fmla="*/ 1447800 w 1619250"/>
              <a:gd name="connsiteY20" fmla="*/ 1019175 h 1020620"/>
              <a:gd name="connsiteX21" fmla="*/ 1485900 w 1619250"/>
              <a:gd name="connsiteY21" fmla="*/ 1000125 h 1020620"/>
              <a:gd name="connsiteX22" fmla="*/ 1524000 w 1619250"/>
              <a:gd name="connsiteY22" fmla="*/ 971550 h 1020620"/>
              <a:gd name="connsiteX23" fmla="*/ 1562100 w 1619250"/>
              <a:gd name="connsiteY23" fmla="*/ 962025 h 1020620"/>
              <a:gd name="connsiteX24" fmla="*/ 1619250 w 1619250"/>
              <a:gd name="connsiteY24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76275 w 1619250"/>
              <a:gd name="connsiteY6" fmla="*/ 638175 h 1020620"/>
              <a:gd name="connsiteX7" fmla="*/ 704850 w 1619250"/>
              <a:gd name="connsiteY7" fmla="*/ 647700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04850 w 1619250"/>
              <a:gd name="connsiteY7" fmla="*/ 647700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04850 w 1619250"/>
              <a:gd name="connsiteY7" fmla="*/ 647700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50800 w 1619250"/>
              <a:gd name="connsiteY7" fmla="*/ 666598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50800 w 1619250"/>
              <a:gd name="connsiteY7" fmla="*/ 666598 h 1020620"/>
              <a:gd name="connsiteX8" fmla="*/ 914400 w 1619250"/>
              <a:gd name="connsiteY8" fmla="*/ 619125 h 1020620"/>
              <a:gd name="connsiteX9" fmla="*/ 981075 w 1619250"/>
              <a:gd name="connsiteY9" fmla="*/ 600075 h 1020620"/>
              <a:gd name="connsiteX10" fmla="*/ 1009650 w 1619250"/>
              <a:gd name="connsiteY10" fmla="*/ 581025 h 1020620"/>
              <a:gd name="connsiteX11" fmla="*/ 1085850 w 1619250"/>
              <a:gd name="connsiteY11" fmla="*/ 628650 h 1020620"/>
              <a:gd name="connsiteX12" fmla="*/ 1143000 w 1619250"/>
              <a:gd name="connsiteY12" fmla="*/ 723900 h 1020620"/>
              <a:gd name="connsiteX13" fmla="*/ 1162050 w 1619250"/>
              <a:gd name="connsiteY13" fmla="*/ 790575 h 1020620"/>
              <a:gd name="connsiteX14" fmla="*/ 1190625 w 1619250"/>
              <a:gd name="connsiteY14" fmla="*/ 828675 h 1020620"/>
              <a:gd name="connsiteX15" fmla="*/ 1219200 w 1619250"/>
              <a:gd name="connsiteY15" fmla="*/ 847725 h 1020620"/>
              <a:gd name="connsiteX16" fmla="*/ 1362075 w 1619250"/>
              <a:gd name="connsiteY16" fmla="*/ 857250 h 1020620"/>
              <a:gd name="connsiteX17" fmla="*/ 1390650 w 1619250"/>
              <a:gd name="connsiteY17" fmla="*/ 885825 h 1020620"/>
              <a:gd name="connsiteX18" fmla="*/ 1428750 w 1619250"/>
              <a:gd name="connsiteY18" fmla="*/ 942975 h 1020620"/>
              <a:gd name="connsiteX19" fmla="*/ 1447800 w 1619250"/>
              <a:gd name="connsiteY19" fmla="*/ 1019175 h 1020620"/>
              <a:gd name="connsiteX20" fmla="*/ 1485900 w 1619250"/>
              <a:gd name="connsiteY20" fmla="*/ 1000125 h 1020620"/>
              <a:gd name="connsiteX21" fmla="*/ 1524000 w 1619250"/>
              <a:gd name="connsiteY21" fmla="*/ 971550 h 1020620"/>
              <a:gd name="connsiteX22" fmla="*/ 1562100 w 1619250"/>
              <a:gd name="connsiteY22" fmla="*/ 962025 h 1020620"/>
              <a:gd name="connsiteX23" fmla="*/ 1619250 w 1619250"/>
              <a:gd name="connsiteY23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914400 w 1619250"/>
              <a:gd name="connsiteY7" fmla="*/ 619125 h 1020620"/>
              <a:gd name="connsiteX8" fmla="*/ 981075 w 1619250"/>
              <a:gd name="connsiteY8" fmla="*/ 600075 h 1020620"/>
              <a:gd name="connsiteX9" fmla="*/ 1009650 w 1619250"/>
              <a:gd name="connsiteY9" fmla="*/ 581025 h 1020620"/>
              <a:gd name="connsiteX10" fmla="*/ 1085850 w 1619250"/>
              <a:gd name="connsiteY10" fmla="*/ 628650 h 1020620"/>
              <a:gd name="connsiteX11" fmla="*/ 1143000 w 1619250"/>
              <a:gd name="connsiteY11" fmla="*/ 723900 h 1020620"/>
              <a:gd name="connsiteX12" fmla="*/ 1162050 w 1619250"/>
              <a:gd name="connsiteY12" fmla="*/ 790575 h 1020620"/>
              <a:gd name="connsiteX13" fmla="*/ 1190625 w 1619250"/>
              <a:gd name="connsiteY13" fmla="*/ 828675 h 1020620"/>
              <a:gd name="connsiteX14" fmla="*/ 1219200 w 1619250"/>
              <a:gd name="connsiteY14" fmla="*/ 847725 h 1020620"/>
              <a:gd name="connsiteX15" fmla="*/ 1362075 w 1619250"/>
              <a:gd name="connsiteY15" fmla="*/ 857250 h 1020620"/>
              <a:gd name="connsiteX16" fmla="*/ 1390650 w 1619250"/>
              <a:gd name="connsiteY16" fmla="*/ 885825 h 1020620"/>
              <a:gd name="connsiteX17" fmla="*/ 1428750 w 1619250"/>
              <a:gd name="connsiteY17" fmla="*/ 942975 h 1020620"/>
              <a:gd name="connsiteX18" fmla="*/ 1447800 w 1619250"/>
              <a:gd name="connsiteY18" fmla="*/ 1019175 h 1020620"/>
              <a:gd name="connsiteX19" fmla="*/ 1485900 w 1619250"/>
              <a:gd name="connsiteY19" fmla="*/ 1000125 h 1020620"/>
              <a:gd name="connsiteX20" fmla="*/ 1524000 w 1619250"/>
              <a:gd name="connsiteY20" fmla="*/ 971550 h 1020620"/>
              <a:gd name="connsiteX21" fmla="*/ 1562100 w 1619250"/>
              <a:gd name="connsiteY21" fmla="*/ 962025 h 1020620"/>
              <a:gd name="connsiteX22" fmla="*/ 1619250 w 1619250"/>
              <a:gd name="connsiteY22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81075 w 1619250"/>
              <a:gd name="connsiteY8" fmla="*/ 600075 h 1020620"/>
              <a:gd name="connsiteX9" fmla="*/ 1009650 w 1619250"/>
              <a:gd name="connsiteY9" fmla="*/ 581025 h 1020620"/>
              <a:gd name="connsiteX10" fmla="*/ 1085850 w 1619250"/>
              <a:gd name="connsiteY10" fmla="*/ 628650 h 1020620"/>
              <a:gd name="connsiteX11" fmla="*/ 1143000 w 1619250"/>
              <a:gd name="connsiteY11" fmla="*/ 723900 h 1020620"/>
              <a:gd name="connsiteX12" fmla="*/ 1162050 w 1619250"/>
              <a:gd name="connsiteY12" fmla="*/ 790575 h 1020620"/>
              <a:gd name="connsiteX13" fmla="*/ 1190625 w 1619250"/>
              <a:gd name="connsiteY13" fmla="*/ 828675 h 1020620"/>
              <a:gd name="connsiteX14" fmla="*/ 1219200 w 1619250"/>
              <a:gd name="connsiteY14" fmla="*/ 847725 h 1020620"/>
              <a:gd name="connsiteX15" fmla="*/ 1362075 w 1619250"/>
              <a:gd name="connsiteY15" fmla="*/ 857250 h 1020620"/>
              <a:gd name="connsiteX16" fmla="*/ 1390650 w 1619250"/>
              <a:gd name="connsiteY16" fmla="*/ 885825 h 1020620"/>
              <a:gd name="connsiteX17" fmla="*/ 1428750 w 1619250"/>
              <a:gd name="connsiteY17" fmla="*/ 942975 h 1020620"/>
              <a:gd name="connsiteX18" fmla="*/ 1447800 w 1619250"/>
              <a:gd name="connsiteY18" fmla="*/ 1019175 h 1020620"/>
              <a:gd name="connsiteX19" fmla="*/ 1485900 w 1619250"/>
              <a:gd name="connsiteY19" fmla="*/ 1000125 h 1020620"/>
              <a:gd name="connsiteX20" fmla="*/ 1524000 w 1619250"/>
              <a:gd name="connsiteY20" fmla="*/ 971550 h 1020620"/>
              <a:gd name="connsiteX21" fmla="*/ 1562100 w 1619250"/>
              <a:gd name="connsiteY21" fmla="*/ 962025 h 1020620"/>
              <a:gd name="connsiteX22" fmla="*/ 1619250 w 1619250"/>
              <a:gd name="connsiteY22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81075 w 1619250"/>
              <a:gd name="connsiteY8" fmla="*/ 600075 h 1020620"/>
              <a:gd name="connsiteX9" fmla="*/ 1026881 w 1619250"/>
              <a:gd name="connsiteY9" fmla="*/ 586424 h 1020620"/>
              <a:gd name="connsiteX10" fmla="*/ 1085850 w 1619250"/>
              <a:gd name="connsiteY10" fmla="*/ 628650 h 1020620"/>
              <a:gd name="connsiteX11" fmla="*/ 1143000 w 1619250"/>
              <a:gd name="connsiteY11" fmla="*/ 723900 h 1020620"/>
              <a:gd name="connsiteX12" fmla="*/ 1162050 w 1619250"/>
              <a:gd name="connsiteY12" fmla="*/ 790575 h 1020620"/>
              <a:gd name="connsiteX13" fmla="*/ 1190625 w 1619250"/>
              <a:gd name="connsiteY13" fmla="*/ 828675 h 1020620"/>
              <a:gd name="connsiteX14" fmla="*/ 1219200 w 1619250"/>
              <a:gd name="connsiteY14" fmla="*/ 847725 h 1020620"/>
              <a:gd name="connsiteX15" fmla="*/ 1362075 w 1619250"/>
              <a:gd name="connsiteY15" fmla="*/ 857250 h 1020620"/>
              <a:gd name="connsiteX16" fmla="*/ 1390650 w 1619250"/>
              <a:gd name="connsiteY16" fmla="*/ 885825 h 1020620"/>
              <a:gd name="connsiteX17" fmla="*/ 1428750 w 1619250"/>
              <a:gd name="connsiteY17" fmla="*/ 942975 h 1020620"/>
              <a:gd name="connsiteX18" fmla="*/ 1447800 w 1619250"/>
              <a:gd name="connsiteY18" fmla="*/ 1019175 h 1020620"/>
              <a:gd name="connsiteX19" fmla="*/ 1485900 w 1619250"/>
              <a:gd name="connsiteY19" fmla="*/ 1000125 h 1020620"/>
              <a:gd name="connsiteX20" fmla="*/ 1524000 w 1619250"/>
              <a:gd name="connsiteY20" fmla="*/ 971550 h 1020620"/>
              <a:gd name="connsiteX21" fmla="*/ 1562100 w 1619250"/>
              <a:gd name="connsiteY21" fmla="*/ 962025 h 1020620"/>
              <a:gd name="connsiteX22" fmla="*/ 1619250 w 1619250"/>
              <a:gd name="connsiteY22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81075 w 1619250"/>
              <a:gd name="connsiteY8" fmla="*/ 600075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78203 w 1619250"/>
              <a:gd name="connsiteY8" fmla="*/ 618972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78203 w 1619250"/>
              <a:gd name="connsiteY8" fmla="*/ 640570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882810 w 1619250"/>
              <a:gd name="connsiteY7" fmla="*/ 656921 h 1020620"/>
              <a:gd name="connsiteX8" fmla="*/ 978203 w 1619250"/>
              <a:gd name="connsiteY8" fmla="*/ 640570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82296 w 1619250"/>
              <a:gd name="connsiteY7" fmla="*/ 643423 h 1020620"/>
              <a:gd name="connsiteX8" fmla="*/ 978203 w 1619250"/>
              <a:gd name="connsiteY8" fmla="*/ 640570 h 1020620"/>
              <a:gd name="connsiteX9" fmla="*/ 1085850 w 1619250"/>
              <a:gd name="connsiteY9" fmla="*/ 628650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619250"/>
              <a:gd name="connsiteY0" fmla="*/ 0 h 1020620"/>
              <a:gd name="connsiteX1" fmla="*/ 219075 w 1619250"/>
              <a:gd name="connsiteY1" fmla="*/ 123825 h 1020620"/>
              <a:gd name="connsiteX2" fmla="*/ 295275 w 1619250"/>
              <a:gd name="connsiteY2" fmla="*/ 209550 h 1020620"/>
              <a:gd name="connsiteX3" fmla="*/ 410627 w 1619250"/>
              <a:gd name="connsiteY3" fmla="*/ 328128 h 1020620"/>
              <a:gd name="connsiteX4" fmla="*/ 543068 w 1619250"/>
              <a:gd name="connsiteY4" fmla="*/ 359098 h 1020620"/>
              <a:gd name="connsiteX5" fmla="*/ 600075 w 1619250"/>
              <a:gd name="connsiteY5" fmla="*/ 457200 h 1020620"/>
              <a:gd name="connsiteX6" fmla="*/ 650428 w 1619250"/>
              <a:gd name="connsiteY6" fmla="*/ 584182 h 1020620"/>
              <a:gd name="connsiteX7" fmla="*/ 782296 w 1619250"/>
              <a:gd name="connsiteY7" fmla="*/ 643423 h 1020620"/>
              <a:gd name="connsiteX8" fmla="*/ 978203 w 1619250"/>
              <a:gd name="connsiteY8" fmla="*/ 640570 h 1020620"/>
              <a:gd name="connsiteX9" fmla="*/ 1103081 w 1619250"/>
              <a:gd name="connsiteY9" fmla="*/ 663746 h 1020620"/>
              <a:gd name="connsiteX10" fmla="*/ 1143000 w 1619250"/>
              <a:gd name="connsiteY10" fmla="*/ 723900 h 1020620"/>
              <a:gd name="connsiteX11" fmla="*/ 1162050 w 1619250"/>
              <a:gd name="connsiteY11" fmla="*/ 790575 h 1020620"/>
              <a:gd name="connsiteX12" fmla="*/ 1190625 w 1619250"/>
              <a:gd name="connsiteY12" fmla="*/ 828675 h 1020620"/>
              <a:gd name="connsiteX13" fmla="*/ 1219200 w 1619250"/>
              <a:gd name="connsiteY13" fmla="*/ 847725 h 1020620"/>
              <a:gd name="connsiteX14" fmla="*/ 1362075 w 1619250"/>
              <a:gd name="connsiteY14" fmla="*/ 857250 h 1020620"/>
              <a:gd name="connsiteX15" fmla="*/ 1390650 w 1619250"/>
              <a:gd name="connsiteY15" fmla="*/ 885825 h 1020620"/>
              <a:gd name="connsiteX16" fmla="*/ 1428750 w 1619250"/>
              <a:gd name="connsiteY16" fmla="*/ 942975 h 1020620"/>
              <a:gd name="connsiteX17" fmla="*/ 1447800 w 1619250"/>
              <a:gd name="connsiteY17" fmla="*/ 1019175 h 1020620"/>
              <a:gd name="connsiteX18" fmla="*/ 1485900 w 1619250"/>
              <a:gd name="connsiteY18" fmla="*/ 1000125 h 1020620"/>
              <a:gd name="connsiteX19" fmla="*/ 1524000 w 1619250"/>
              <a:gd name="connsiteY19" fmla="*/ 971550 h 1020620"/>
              <a:gd name="connsiteX20" fmla="*/ 1562100 w 1619250"/>
              <a:gd name="connsiteY20" fmla="*/ 962025 h 1020620"/>
              <a:gd name="connsiteX21" fmla="*/ 1619250 w 1619250"/>
              <a:gd name="connsiteY21" fmla="*/ 933450 h 1020620"/>
              <a:gd name="connsiteX0" fmla="*/ 0 w 1562100"/>
              <a:gd name="connsiteY0" fmla="*/ 0 h 1020620"/>
              <a:gd name="connsiteX1" fmla="*/ 219075 w 1562100"/>
              <a:gd name="connsiteY1" fmla="*/ 123825 h 1020620"/>
              <a:gd name="connsiteX2" fmla="*/ 295275 w 1562100"/>
              <a:gd name="connsiteY2" fmla="*/ 209550 h 1020620"/>
              <a:gd name="connsiteX3" fmla="*/ 410627 w 1562100"/>
              <a:gd name="connsiteY3" fmla="*/ 328128 h 1020620"/>
              <a:gd name="connsiteX4" fmla="*/ 543068 w 1562100"/>
              <a:gd name="connsiteY4" fmla="*/ 359098 h 1020620"/>
              <a:gd name="connsiteX5" fmla="*/ 600075 w 1562100"/>
              <a:gd name="connsiteY5" fmla="*/ 457200 h 1020620"/>
              <a:gd name="connsiteX6" fmla="*/ 650428 w 1562100"/>
              <a:gd name="connsiteY6" fmla="*/ 584182 h 1020620"/>
              <a:gd name="connsiteX7" fmla="*/ 782296 w 1562100"/>
              <a:gd name="connsiteY7" fmla="*/ 643423 h 1020620"/>
              <a:gd name="connsiteX8" fmla="*/ 978203 w 1562100"/>
              <a:gd name="connsiteY8" fmla="*/ 640570 h 1020620"/>
              <a:gd name="connsiteX9" fmla="*/ 1103081 w 1562100"/>
              <a:gd name="connsiteY9" fmla="*/ 663746 h 1020620"/>
              <a:gd name="connsiteX10" fmla="*/ 1143000 w 1562100"/>
              <a:gd name="connsiteY10" fmla="*/ 723900 h 1020620"/>
              <a:gd name="connsiteX11" fmla="*/ 1162050 w 1562100"/>
              <a:gd name="connsiteY11" fmla="*/ 790575 h 1020620"/>
              <a:gd name="connsiteX12" fmla="*/ 1190625 w 1562100"/>
              <a:gd name="connsiteY12" fmla="*/ 828675 h 1020620"/>
              <a:gd name="connsiteX13" fmla="*/ 1219200 w 1562100"/>
              <a:gd name="connsiteY13" fmla="*/ 847725 h 1020620"/>
              <a:gd name="connsiteX14" fmla="*/ 1362075 w 1562100"/>
              <a:gd name="connsiteY14" fmla="*/ 857250 h 1020620"/>
              <a:gd name="connsiteX15" fmla="*/ 1390650 w 1562100"/>
              <a:gd name="connsiteY15" fmla="*/ 885825 h 1020620"/>
              <a:gd name="connsiteX16" fmla="*/ 1428750 w 1562100"/>
              <a:gd name="connsiteY16" fmla="*/ 942975 h 1020620"/>
              <a:gd name="connsiteX17" fmla="*/ 1447800 w 1562100"/>
              <a:gd name="connsiteY17" fmla="*/ 1019175 h 1020620"/>
              <a:gd name="connsiteX18" fmla="*/ 1485900 w 1562100"/>
              <a:gd name="connsiteY18" fmla="*/ 1000125 h 1020620"/>
              <a:gd name="connsiteX19" fmla="*/ 1524000 w 1562100"/>
              <a:gd name="connsiteY19" fmla="*/ 971550 h 1020620"/>
              <a:gd name="connsiteX20" fmla="*/ 1562100 w 1562100"/>
              <a:gd name="connsiteY20" fmla="*/ 962025 h 1020620"/>
              <a:gd name="connsiteX0" fmla="*/ 0 w 1562100"/>
              <a:gd name="connsiteY0" fmla="*/ 0 h 1020652"/>
              <a:gd name="connsiteX1" fmla="*/ 219075 w 1562100"/>
              <a:gd name="connsiteY1" fmla="*/ 123825 h 1020652"/>
              <a:gd name="connsiteX2" fmla="*/ 295275 w 1562100"/>
              <a:gd name="connsiteY2" fmla="*/ 209550 h 1020652"/>
              <a:gd name="connsiteX3" fmla="*/ 410627 w 1562100"/>
              <a:gd name="connsiteY3" fmla="*/ 328128 h 1020652"/>
              <a:gd name="connsiteX4" fmla="*/ 543068 w 1562100"/>
              <a:gd name="connsiteY4" fmla="*/ 359098 h 1020652"/>
              <a:gd name="connsiteX5" fmla="*/ 600075 w 1562100"/>
              <a:gd name="connsiteY5" fmla="*/ 457200 h 1020652"/>
              <a:gd name="connsiteX6" fmla="*/ 650428 w 1562100"/>
              <a:gd name="connsiteY6" fmla="*/ 584182 h 1020652"/>
              <a:gd name="connsiteX7" fmla="*/ 782296 w 1562100"/>
              <a:gd name="connsiteY7" fmla="*/ 643423 h 1020652"/>
              <a:gd name="connsiteX8" fmla="*/ 978203 w 1562100"/>
              <a:gd name="connsiteY8" fmla="*/ 640570 h 1020652"/>
              <a:gd name="connsiteX9" fmla="*/ 1103081 w 1562100"/>
              <a:gd name="connsiteY9" fmla="*/ 663746 h 1020652"/>
              <a:gd name="connsiteX10" fmla="*/ 1143000 w 1562100"/>
              <a:gd name="connsiteY10" fmla="*/ 723900 h 1020652"/>
              <a:gd name="connsiteX11" fmla="*/ 1162050 w 1562100"/>
              <a:gd name="connsiteY11" fmla="*/ 790575 h 1020652"/>
              <a:gd name="connsiteX12" fmla="*/ 1190625 w 1562100"/>
              <a:gd name="connsiteY12" fmla="*/ 828675 h 1020652"/>
              <a:gd name="connsiteX13" fmla="*/ 1219200 w 1562100"/>
              <a:gd name="connsiteY13" fmla="*/ 847725 h 1020652"/>
              <a:gd name="connsiteX14" fmla="*/ 1362075 w 1562100"/>
              <a:gd name="connsiteY14" fmla="*/ 857250 h 1020652"/>
              <a:gd name="connsiteX15" fmla="*/ 1428750 w 1562100"/>
              <a:gd name="connsiteY15" fmla="*/ 942975 h 1020652"/>
              <a:gd name="connsiteX16" fmla="*/ 1447800 w 1562100"/>
              <a:gd name="connsiteY16" fmla="*/ 1019175 h 1020652"/>
              <a:gd name="connsiteX17" fmla="*/ 1485900 w 1562100"/>
              <a:gd name="connsiteY17" fmla="*/ 1000125 h 1020652"/>
              <a:gd name="connsiteX18" fmla="*/ 1524000 w 1562100"/>
              <a:gd name="connsiteY18" fmla="*/ 971550 h 1020652"/>
              <a:gd name="connsiteX19" fmla="*/ 1562100 w 1562100"/>
              <a:gd name="connsiteY19" fmla="*/ 962025 h 1020652"/>
              <a:gd name="connsiteX0" fmla="*/ 0 w 1562100"/>
              <a:gd name="connsiteY0" fmla="*/ 0 h 1020652"/>
              <a:gd name="connsiteX1" fmla="*/ 219075 w 1562100"/>
              <a:gd name="connsiteY1" fmla="*/ 123825 h 1020652"/>
              <a:gd name="connsiteX2" fmla="*/ 295275 w 1562100"/>
              <a:gd name="connsiteY2" fmla="*/ 209550 h 1020652"/>
              <a:gd name="connsiteX3" fmla="*/ 410627 w 1562100"/>
              <a:gd name="connsiteY3" fmla="*/ 328128 h 1020652"/>
              <a:gd name="connsiteX4" fmla="*/ 543068 w 1562100"/>
              <a:gd name="connsiteY4" fmla="*/ 359098 h 1020652"/>
              <a:gd name="connsiteX5" fmla="*/ 600075 w 1562100"/>
              <a:gd name="connsiteY5" fmla="*/ 457200 h 1020652"/>
              <a:gd name="connsiteX6" fmla="*/ 650428 w 1562100"/>
              <a:gd name="connsiteY6" fmla="*/ 584182 h 1020652"/>
              <a:gd name="connsiteX7" fmla="*/ 782296 w 1562100"/>
              <a:gd name="connsiteY7" fmla="*/ 643423 h 1020652"/>
              <a:gd name="connsiteX8" fmla="*/ 978203 w 1562100"/>
              <a:gd name="connsiteY8" fmla="*/ 640570 h 1020652"/>
              <a:gd name="connsiteX9" fmla="*/ 1103081 w 1562100"/>
              <a:gd name="connsiteY9" fmla="*/ 663746 h 1020652"/>
              <a:gd name="connsiteX10" fmla="*/ 1143000 w 1562100"/>
              <a:gd name="connsiteY10" fmla="*/ 723900 h 1020652"/>
              <a:gd name="connsiteX11" fmla="*/ 1162050 w 1562100"/>
              <a:gd name="connsiteY11" fmla="*/ 790575 h 1020652"/>
              <a:gd name="connsiteX12" fmla="*/ 1219200 w 1562100"/>
              <a:gd name="connsiteY12" fmla="*/ 847725 h 1020652"/>
              <a:gd name="connsiteX13" fmla="*/ 1362075 w 1562100"/>
              <a:gd name="connsiteY13" fmla="*/ 857250 h 1020652"/>
              <a:gd name="connsiteX14" fmla="*/ 1428750 w 1562100"/>
              <a:gd name="connsiteY14" fmla="*/ 942975 h 1020652"/>
              <a:gd name="connsiteX15" fmla="*/ 1447800 w 1562100"/>
              <a:gd name="connsiteY15" fmla="*/ 1019175 h 1020652"/>
              <a:gd name="connsiteX16" fmla="*/ 1485900 w 1562100"/>
              <a:gd name="connsiteY16" fmla="*/ 1000125 h 1020652"/>
              <a:gd name="connsiteX17" fmla="*/ 1524000 w 1562100"/>
              <a:gd name="connsiteY17" fmla="*/ 971550 h 1020652"/>
              <a:gd name="connsiteX18" fmla="*/ 1562100 w 1562100"/>
              <a:gd name="connsiteY18" fmla="*/ 962025 h 1020652"/>
              <a:gd name="connsiteX0" fmla="*/ 0 w 1562100"/>
              <a:gd name="connsiteY0" fmla="*/ 0 h 1020652"/>
              <a:gd name="connsiteX1" fmla="*/ 219075 w 1562100"/>
              <a:gd name="connsiteY1" fmla="*/ 123825 h 1020652"/>
              <a:gd name="connsiteX2" fmla="*/ 295275 w 1562100"/>
              <a:gd name="connsiteY2" fmla="*/ 209550 h 1020652"/>
              <a:gd name="connsiteX3" fmla="*/ 410627 w 1562100"/>
              <a:gd name="connsiteY3" fmla="*/ 328128 h 1020652"/>
              <a:gd name="connsiteX4" fmla="*/ 543068 w 1562100"/>
              <a:gd name="connsiteY4" fmla="*/ 359098 h 1020652"/>
              <a:gd name="connsiteX5" fmla="*/ 600075 w 1562100"/>
              <a:gd name="connsiteY5" fmla="*/ 457200 h 1020652"/>
              <a:gd name="connsiteX6" fmla="*/ 650428 w 1562100"/>
              <a:gd name="connsiteY6" fmla="*/ 584182 h 1020652"/>
              <a:gd name="connsiteX7" fmla="*/ 782296 w 1562100"/>
              <a:gd name="connsiteY7" fmla="*/ 643423 h 1020652"/>
              <a:gd name="connsiteX8" fmla="*/ 978203 w 1562100"/>
              <a:gd name="connsiteY8" fmla="*/ 640570 h 1020652"/>
              <a:gd name="connsiteX9" fmla="*/ 1103081 w 1562100"/>
              <a:gd name="connsiteY9" fmla="*/ 663746 h 1020652"/>
              <a:gd name="connsiteX10" fmla="*/ 1162050 w 1562100"/>
              <a:gd name="connsiteY10" fmla="*/ 790575 h 1020652"/>
              <a:gd name="connsiteX11" fmla="*/ 1219200 w 1562100"/>
              <a:gd name="connsiteY11" fmla="*/ 847725 h 1020652"/>
              <a:gd name="connsiteX12" fmla="*/ 1362075 w 1562100"/>
              <a:gd name="connsiteY12" fmla="*/ 857250 h 1020652"/>
              <a:gd name="connsiteX13" fmla="*/ 1428750 w 1562100"/>
              <a:gd name="connsiteY13" fmla="*/ 942975 h 1020652"/>
              <a:gd name="connsiteX14" fmla="*/ 1447800 w 1562100"/>
              <a:gd name="connsiteY14" fmla="*/ 1019175 h 1020652"/>
              <a:gd name="connsiteX15" fmla="*/ 1485900 w 1562100"/>
              <a:gd name="connsiteY15" fmla="*/ 1000125 h 1020652"/>
              <a:gd name="connsiteX16" fmla="*/ 1524000 w 1562100"/>
              <a:gd name="connsiteY16" fmla="*/ 971550 h 1020652"/>
              <a:gd name="connsiteX17" fmla="*/ 1562100 w 1562100"/>
              <a:gd name="connsiteY17" fmla="*/ 962025 h 1020652"/>
              <a:gd name="connsiteX0" fmla="*/ 0 w 1562100"/>
              <a:gd name="connsiteY0" fmla="*/ 0 h 1027304"/>
              <a:gd name="connsiteX1" fmla="*/ 219075 w 1562100"/>
              <a:gd name="connsiteY1" fmla="*/ 123825 h 1027304"/>
              <a:gd name="connsiteX2" fmla="*/ 295275 w 1562100"/>
              <a:gd name="connsiteY2" fmla="*/ 209550 h 1027304"/>
              <a:gd name="connsiteX3" fmla="*/ 410627 w 1562100"/>
              <a:gd name="connsiteY3" fmla="*/ 328128 h 1027304"/>
              <a:gd name="connsiteX4" fmla="*/ 543068 w 1562100"/>
              <a:gd name="connsiteY4" fmla="*/ 359098 h 1027304"/>
              <a:gd name="connsiteX5" fmla="*/ 600075 w 1562100"/>
              <a:gd name="connsiteY5" fmla="*/ 457200 h 1027304"/>
              <a:gd name="connsiteX6" fmla="*/ 650428 w 1562100"/>
              <a:gd name="connsiteY6" fmla="*/ 584182 h 1027304"/>
              <a:gd name="connsiteX7" fmla="*/ 782296 w 1562100"/>
              <a:gd name="connsiteY7" fmla="*/ 643423 h 1027304"/>
              <a:gd name="connsiteX8" fmla="*/ 978203 w 1562100"/>
              <a:gd name="connsiteY8" fmla="*/ 640570 h 1027304"/>
              <a:gd name="connsiteX9" fmla="*/ 1103081 w 1562100"/>
              <a:gd name="connsiteY9" fmla="*/ 663746 h 1027304"/>
              <a:gd name="connsiteX10" fmla="*/ 1162050 w 1562100"/>
              <a:gd name="connsiteY10" fmla="*/ 790575 h 1027304"/>
              <a:gd name="connsiteX11" fmla="*/ 1219200 w 1562100"/>
              <a:gd name="connsiteY11" fmla="*/ 847725 h 1027304"/>
              <a:gd name="connsiteX12" fmla="*/ 1362075 w 1562100"/>
              <a:gd name="connsiteY12" fmla="*/ 857250 h 1027304"/>
              <a:gd name="connsiteX13" fmla="*/ 1447800 w 1562100"/>
              <a:gd name="connsiteY13" fmla="*/ 1019175 h 1027304"/>
              <a:gd name="connsiteX14" fmla="*/ 1485900 w 1562100"/>
              <a:gd name="connsiteY14" fmla="*/ 1000125 h 1027304"/>
              <a:gd name="connsiteX15" fmla="*/ 1524000 w 1562100"/>
              <a:gd name="connsiteY15" fmla="*/ 971550 h 1027304"/>
              <a:gd name="connsiteX16" fmla="*/ 1562100 w 1562100"/>
              <a:gd name="connsiteY16" fmla="*/ 962025 h 1027304"/>
              <a:gd name="connsiteX0" fmla="*/ 0 w 1562100"/>
              <a:gd name="connsiteY0" fmla="*/ 0 h 1023035"/>
              <a:gd name="connsiteX1" fmla="*/ 219075 w 1562100"/>
              <a:gd name="connsiteY1" fmla="*/ 123825 h 1023035"/>
              <a:gd name="connsiteX2" fmla="*/ 295275 w 1562100"/>
              <a:gd name="connsiteY2" fmla="*/ 209550 h 1023035"/>
              <a:gd name="connsiteX3" fmla="*/ 410627 w 1562100"/>
              <a:gd name="connsiteY3" fmla="*/ 328128 h 1023035"/>
              <a:gd name="connsiteX4" fmla="*/ 543068 w 1562100"/>
              <a:gd name="connsiteY4" fmla="*/ 359098 h 1023035"/>
              <a:gd name="connsiteX5" fmla="*/ 600075 w 1562100"/>
              <a:gd name="connsiteY5" fmla="*/ 457200 h 1023035"/>
              <a:gd name="connsiteX6" fmla="*/ 650428 w 1562100"/>
              <a:gd name="connsiteY6" fmla="*/ 584182 h 1023035"/>
              <a:gd name="connsiteX7" fmla="*/ 782296 w 1562100"/>
              <a:gd name="connsiteY7" fmla="*/ 643423 h 1023035"/>
              <a:gd name="connsiteX8" fmla="*/ 978203 w 1562100"/>
              <a:gd name="connsiteY8" fmla="*/ 640570 h 1023035"/>
              <a:gd name="connsiteX9" fmla="*/ 1103081 w 1562100"/>
              <a:gd name="connsiteY9" fmla="*/ 663746 h 1023035"/>
              <a:gd name="connsiteX10" fmla="*/ 1162050 w 1562100"/>
              <a:gd name="connsiteY10" fmla="*/ 790575 h 1023035"/>
              <a:gd name="connsiteX11" fmla="*/ 1219200 w 1562100"/>
              <a:gd name="connsiteY11" fmla="*/ 847725 h 1023035"/>
              <a:gd name="connsiteX12" fmla="*/ 1362075 w 1562100"/>
              <a:gd name="connsiteY12" fmla="*/ 857250 h 1023035"/>
              <a:gd name="connsiteX13" fmla="*/ 1447800 w 1562100"/>
              <a:gd name="connsiteY13" fmla="*/ 1019175 h 1023035"/>
              <a:gd name="connsiteX14" fmla="*/ 1524000 w 1562100"/>
              <a:gd name="connsiteY14" fmla="*/ 971550 h 1023035"/>
              <a:gd name="connsiteX15" fmla="*/ 1562100 w 1562100"/>
              <a:gd name="connsiteY15" fmla="*/ 962025 h 1023035"/>
              <a:gd name="connsiteX0" fmla="*/ 0 w 1562100"/>
              <a:gd name="connsiteY0" fmla="*/ 0 h 1022224"/>
              <a:gd name="connsiteX1" fmla="*/ 219075 w 1562100"/>
              <a:gd name="connsiteY1" fmla="*/ 123825 h 1022224"/>
              <a:gd name="connsiteX2" fmla="*/ 295275 w 1562100"/>
              <a:gd name="connsiteY2" fmla="*/ 209550 h 1022224"/>
              <a:gd name="connsiteX3" fmla="*/ 410627 w 1562100"/>
              <a:gd name="connsiteY3" fmla="*/ 328128 h 1022224"/>
              <a:gd name="connsiteX4" fmla="*/ 543068 w 1562100"/>
              <a:gd name="connsiteY4" fmla="*/ 359098 h 1022224"/>
              <a:gd name="connsiteX5" fmla="*/ 600075 w 1562100"/>
              <a:gd name="connsiteY5" fmla="*/ 457200 h 1022224"/>
              <a:gd name="connsiteX6" fmla="*/ 650428 w 1562100"/>
              <a:gd name="connsiteY6" fmla="*/ 584182 h 1022224"/>
              <a:gd name="connsiteX7" fmla="*/ 782296 w 1562100"/>
              <a:gd name="connsiteY7" fmla="*/ 643423 h 1022224"/>
              <a:gd name="connsiteX8" fmla="*/ 978203 w 1562100"/>
              <a:gd name="connsiteY8" fmla="*/ 640570 h 1022224"/>
              <a:gd name="connsiteX9" fmla="*/ 1103081 w 1562100"/>
              <a:gd name="connsiteY9" fmla="*/ 663746 h 1022224"/>
              <a:gd name="connsiteX10" fmla="*/ 1162050 w 1562100"/>
              <a:gd name="connsiteY10" fmla="*/ 790575 h 1022224"/>
              <a:gd name="connsiteX11" fmla="*/ 1219200 w 1562100"/>
              <a:gd name="connsiteY11" fmla="*/ 847725 h 1022224"/>
              <a:gd name="connsiteX12" fmla="*/ 1362075 w 1562100"/>
              <a:gd name="connsiteY12" fmla="*/ 857250 h 1022224"/>
              <a:gd name="connsiteX13" fmla="*/ 1447800 w 1562100"/>
              <a:gd name="connsiteY13" fmla="*/ 1019175 h 1022224"/>
              <a:gd name="connsiteX14" fmla="*/ 1562100 w 1562100"/>
              <a:gd name="connsiteY14" fmla="*/ 962025 h 1022224"/>
              <a:gd name="connsiteX0" fmla="*/ 0 w 1447800"/>
              <a:gd name="connsiteY0" fmla="*/ 0 h 1019175"/>
              <a:gd name="connsiteX1" fmla="*/ 219075 w 1447800"/>
              <a:gd name="connsiteY1" fmla="*/ 123825 h 1019175"/>
              <a:gd name="connsiteX2" fmla="*/ 295275 w 1447800"/>
              <a:gd name="connsiteY2" fmla="*/ 209550 h 1019175"/>
              <a:gd name="connsiteX3" fmla="*/ 410627 w 1447800"/>
              <a:gd name="connsiteY3" fmla="*/ 328128 h 1019175"/>
              <a:gd name="connsiteX4" fmla="*/ 543068 w 1447800"/>
              <a:gd name="connsiteY4" fmla="*/ 359098 h 1019175"/>
              <a:gd name="connsiteX5" fmla="*/ 600075 w 1447800"/>
              <a:gd name="connsiteY5" fmla="*/ 457200 h 1019175"/>
              <a:gd name="connsiteX6" fmla="*/ 650428 w 1447800"/>
              <a:gd name="connsiteY6" fmla="*/ 584182 h 1019175"/>
              <a:gd name="connsiteX7" fmla="*/ 782296 w 1447800"/>
              <a:gd name="connsiteY7" fmla="*/ 643423 h 1019175"/>
              <a:gd name="connsiteX8" fmla="*/ 978203 w 1447800"/>
              <a:gd name="connsiteY8" fmla="*/ 640570 h 1019175"/>
              <a:gd name="connsiteX9" fmla="*/ 1103081 w 1447800"/>
              <a:gd name="connsiteY9" fmla="*/ 663746 h 1019175"/>
              <a:gd name="connsiteX10" fmla="*/ 1162050 w 1447800"/>
              <a:gd name="connsiteY10" fmla="*/ 790575 h 1019175"/>
              <a:gd name="connsiteX11" fmla="*/ 1219200 w 1447800"/>
              <a:gd name="connsiteY11" fmla="*/ 847725 h 1019175"/>
              <a:gd name="connsiteX12" fmla="*/ 1362075 w 1447800"/>
              <a:gd name="connsiteY12" fmla="*/ 857250 h 1019175"/>
              <a:gd name="connsiteX13" fmla="*/ 1447800 w 1447800"/>
              <a:gd name="connsiteY13" fmla="*/ 1019175 h 1019175"/>
              <a:gd name="connsiteX0" fmla="*/ 0 w 1447800"/>
              <a:gd name="connsiteY0" fmla="*/ 0 h 1019175"/>
              <a:gd name="connsiteX1" fmla="*/ 219075 w 1447800"/>
              <a:gd name="connsiteY1" fmla="*/ 123825 h 1019175"/>
              <a:gd name="connsiteX2" fmla="*/ 295275 w 1447800"/>
              <a:gd name="connsiteY2" fmla="*/ 209550 h 1019175"/>
              <a:gd name="connsiteX3" fmla="*/ 410627 w 1447800"/>
              <a:gd name="connsiteY3" fmla="*/ 328128 h 1019175"/>
              <a:gd name="connsiteX4" fmla="*/ 543068 w 1447800"/>
              <a:gd name="connsiteY4" fmla="*/ 380695 h 1019175"/>
              <a:gd name="connsiteX5" fmla="*/ 600075 w 1447800"/>
              <a:gd name="connsiteY5" fmla="*/ 457200 h 1019175"/>
              <a:gd name="connsiteX6" fmla="*/ 650428 w 1447800"/>
              <a:gd name="connsiteY6" fmla="*/ 584182 h 1019175"/>
              <a:gd name="connsiteX7" fmla="*/ 782296 w 1447800"/>
              <a:gd name="connsiteY7" fmla="*/ 643423 h 1019175"/>
              <a:gd name="connsiteX8" fmla="*/ 978203 w 1447800"/>
              <a:gd name="connsiteY8" fmla="*/ 640570 h 1019175"/>
              <a:gd name="connsiteX9" fmla="*/ 1103081 w 1447800"/>
              <a:gd name="connsiteY9" fmla="*/ 663746 h 1019175"/>
              <a:gd name="connsiteX10" fmla="*/ 1162050 w 1447800"/>
              <a:gd name="connsiteY10" fmla="*/ 790575 h 1019175"/>
              <a:gd name="connsiteX11" fmla="*/ 1219200 w 1447800"/>
              <a:gd name="connsiteY11" fmla="*/ 847725 h 1019175"/>
              <a:gd name="connsiteX12" fmla="*/ 1362075 w 1447800"/>
              <a:gd name="connsiteY12" fmla="*/ 857250 h 1019175"/>
              <a:gd name="connsiteX13" fmla="*/ 1447800 w 1447800"/>
              <a:gd name="connsiteY13" fmla="*/ 1019175 h 1019175"/>
              <a:gd name="connsiteX0" fmla="*/ 0 w 1447800"/>
              <a:gd name="connsiteY0" fmla="*/ 0 h 1019175"/>
              <a:gd name="connsiteX1" fmla="*/ 170254 w 1447800"/>
              <a:gd name="connsiteY1" fmla="*/ 94129 h 1019175"/>
              <a:gd name="connsiteX2" fmla="*/ 295275 w 1447800"/>
              <a:gd name="connsiteY2" fmla="*/ 209550 h 1019175"/>
              <a:gd name="connsiteX3" fmla="*/ 410627 w 1447800"/>
              <a:gd name="connsiteY3" fmla="*/ 328128 h 1019175"/>
              <a:gd name="connsiteX4" fmla="*/ 543068 w 1447800"/>
              <a:gd name="connsiteY4" fmla="*/ 380695 h 1019175"/>
              <a:gd name="connsiteX5" fmla="*/ 600075 w 1447800"/>
              <a:gd name="connsiteY5" fmla="*/ 457200 h 1019175"/>
              <a:gd name="connsiteX6" fmla="*/ 650428 w 1447800"/>
              <a:gd name="connsiteY6" fmla="*/ 584182 h 1019175"/>
              <a:gd name="connsiteX7" fmla="*/ 782296 w 1447800"/>
              <a:gd name="connsiteY7" fmla="*/ 643423 h 1019175"/>
              <a:gd name="connsiteX8" fmla="*/ 978203 w 1447800"/>
              <a:gd name="connsiteY8" fmla="*/ 640570 h 1019175"/>
              <a:gd name="connsiteX9" fmla="*/ 1103081 w 1447800"/>
              <a:gd name="connsiteY9" fmla="*/ 663746 h 1019175"/>
              <a:gd name="connsiteX10" fmla="*/ 1162050 w 1447800"/>
              <a:gd name="connsiteY10" fmla="*/ 790575 h 1019175"/>
              <a:gd name="connsiteX11" fmla="*/ 1219200 w 1447800"/>
              <a:gd name="connsiteY11" fmla="*/ 847725 h 1019175"/>
              <a:gd name="connsiteX12" fmla="*/ 1362075 w 1447800"/>
              <a:gd name="connsiteY12" fmla="*/ 857250 h 1019175"/>
              <a:gd name="connsiteX13" fmla="*/ 1447800 w 1447800"/>
              <a:gd name="connsiteY13" fmla="*/ 1019175 h 1019175"/>
              <a:gd name="connsiteX0" fmla="*/ 0 w 1430569"/>
              <a:gd name="connsiteY0" fmla="*/ 0 h 1029974"/>
              <a:gd name="connsiteX1" fmla="*/ 153023 w 1430569"/>
              <a:gd name="connsiteY1" fmla="*/ 104928 h 1029974"/>
              <a:gd name="connsiteX2" fmla="*/ 278044 w 1430569"/>
              <a:gd name="connsiteY2" fmla="*/ 220349 h 1029974"/>
              <a:gd name="connsiteX3" fmla="*/ 393396 w 1430569"/>
              <a:gd name="connsiteY3" fmla="*/ 338927 h 1029974"/>
              <a:gd name="connsiteX4" fmla="*/ 525837 w 1430569"/>
              <a:gd name="connsiteY4" fmla="*/ 391494 h 1029974"/>
              <a:gd name="connsiteX5" fmla="*/ 582844 w 1430569"/>
              <a:gd name="connsiteY5" fmla="*/ 467999 h 1029974"/>
              <a:gd name="connsiteX6" fmla="*/ 633197 w 1430569"/>
              <a:gd name="connsiteY6" fmla="*/ 594981 h 1029974"/>
              <a:gd name="connsiteX7" fmla="*/ 765065 w 1430569"/>
              <a:gd name="connsiteY7" fmla="*/ 654222 h 1029974"/>
              <a:gd name="connsiteX8" fmla="*/ 960972 w 1430569"/>
              <a:gd name="connsiteY8" fmla="*/ 651369 h 1029974"/>
              <a:gd name="connsiteX9" fmla="*/ 1085850 w 1430569"/>
              <a:gd name="connsiteY9" fmla="*/ 674545 h 1029974"/>
              <a:gd name="connsiteX10" fmla="*/ 1144819 w 1430569"/>
              <a:gd name="connsiteY10" fmla="*/ 801374 h 1029974"/>
              <a:gd name="connsiteX11" fmla="*/ 1201969 w 1430569"/>
              <a:gd name="connsiteY11" fmla="*/ 858524 h 1029974"/>
              <a:gd name="connsiteX12" fmla="*/ 1344844 w 1430569"/>
              <a:gd name="connsiteY12" fmla="*/ 868049 h 1029974"/>
              <a:gd name="connsiteX13" fmla="*/ 1430569 w 1430569"/>
              <a:gd name="connsiteY13" fmla="*/ 1029974 h 102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30569" h="1029974">
                <a:moveTo>
                  <a:pt x="0" y="0"/>
                </a:moveTo>
                <a:cubicBezTo>
                  <a:pt x="45641" y="25797"/>
                  <a:pt x="106682" y="68203"/>
                  <a:pt x="153023" y="104928"/>
                </a:cubicBezTo>
                <a:cubicBezTo>
                  <a:pt x="199364" y="141653"/>
                  <a:pt x="257407" y="191774"/>
                  <a:pt x="278044" y="220349"/>
                </a:cubicBezTo>
                <a:cubicBezTo>
                  <a:pt x="306619" y="258449"/>
                  <a:pt x="356884" y="316702"/>
                  <a:pt x="393396" y="338927"/>
                </a:cubicBezTo>
                <a:cubicBezTo>
                  <a:pt x="460518" y="368148"/>
                  <a:pt x="494262" y="369982"/>
                  <a:pt x="525837" y="391494"/>
                </a:cubicBezTo>
                <a:cubicBezTo>
                  <a:pt x="557412" y="413006"/>
                  <a:pt x="564951" y="434085"/>
                  <a:pt x="582844" y="467999"/>
                </a:cubicBezTo>
                <a:cubicBezTo>
                  <a:pt x="600737" y="501913"/>
                  <a:pt x="602827" y="563944"/>
                  <a:pt x="633197" y="594981"/>
                </a:cubicBezTo>
                <a:cubicBezTo>
                  <a:pt x="663567" y="626018"/>
                  <a:pt x="710436" y="644824"/>
                  <a:pt x="765065" y="654222"/>
                </a:cubicBezTo>
                <a:cubicBezTo>
                  <a:pt x="819694" y="663620"/>
                  <a:pt x="907508" y="647982"/>
                  <a:pt x="960972" y="651369"/>
                </a:cubicBezTo>
                <a:cubicBezTo>
                  <a:pt x="1014436" y="654756"/>
                  <a:pt x="1055209" y="649544"/>
                  <a:pt x="1085850" y="674545"/>
                </a:cubicBezTo>
                <a:cubicBezTo>
                  <a:pt x="1116491" y="699546"/>
                  <a:pt x="1125466" y="770711"/>
                  <a:pt x="1144819" y="801374"/>
                </a:cubicBezTo>
                <a:cubicBezTo>
                  <a:pt x="1164172" y="832037"/>
                  <a:pt x="1168632" y="847412"/>
                  <a:pt x="1201969" y="858524"/>
                </a:cubicBezTo>
                <a:cubicBezTo>
                  <a:pt x="1235306" y="869636"/>
                  <a:pt x="1297219" y="864874"/>
                  <a:pt x="1344844" y="868049"/>
                </a:cubicBezTo>
                <a:cubicBezTo>
                  <a:pt x="1382944" y="896624"/>
                  <a:pt x="1397232" y="1012512"/>
                  <a:pt x="1430569" y="1029974"/>
                </a:cubicBezTo>
              </a:path>
            </a:pathLst>
          </a:custGeom>
          <a:noFill/>
          <a:ln w="38100">
            <a:solidFill>
              <a:srgbClr val="00A6D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9244833" y="1506884"/>
            <a:ext cx="102152" cy="93600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Left Brace 45"/>
          <p:cNvSpPr/>
          <p:nvPr/>
        </p:nvSpPr>
        <p:spPr>
          <a:xfrm>
            <a:off x="9291798" y="2868564"/>
            <a:ext cx="95525" cy="943365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348" name="Rectangle 14347"/>
          <p:cNvSpPr/>
          <p:nvPr/>
        </p:nvSpPr>
        <p:spPr>
          <a:xfrm>
            <a:off x="2272816" y="5142817"/>
            <a:ext cx="8798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Interactions are split in considering the dominant effect of the wing wake on the upstream rotor.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effect of the wing wake on the downstream rotor is considered minor.</a:t>
            </a:r>
          </a:p>
        </p:txBody>
      </p:sp>
      <p:sp>
        <p:nvSpPr>
          <p:cNvPr id="14349" name="Rectangle 14348"/>
          <p:cNvSpPr/>
          <p:nvPr/>
        </p:nvSpPr>
        <p:spPr>
          <a:xfrm rot="1922325">
            <a:off x="2436241" y="3558120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Wing</a:t>
            </a:r>
            <a:endParaRPr lang="nl-NL" dirty="0"/>
          </a:p>
        </p:txBody>
      </p:sp>
      <p:sp>
        <p:nvSpPr>
          <p:cNvPr id="51" name="Rectangle 50"/>
          <p:cNvSpPr/>
          <p:nvPr/>
        </p:nvSpPr>
        <p:spPr>
          <a:xfrm>
            <a:off x="5904326" y="1795554"/>
            <a:ext cx="932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Rotor 1</a:t>
            </a:r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5565375" y="4742516"/>
            <a:ext cx="932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Rotor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863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 to counter rotating configurations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587640" y="931079"/>
            <a:ext cx="991127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Interaction N1:</a:t>
            </a:r>
          </a:p>
          <a:p>
            <a:pPr algn="just"/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 1</a:t>
            </a:r>
          </a:p>
          <a:p>
            <a:pPr algn="just"/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wing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→ 	a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propeller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one 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blade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l-GR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ω</a:t>
            </a:r>
            <a:r>
              <a:rPr lang="en-GB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0 [rad/s]</a:t>
            </a:r>
            <a:endParaRPr lang="en-US" b="1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b="1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</a:t>
            </a:r>
            <a:endParaRPr lang="en-US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system 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wing/front-rotor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seen as a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generating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interaction noise equivalent to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N2 (rotor-rotor) interaction.</a:t>
            </a:r>
          </a:p>
          <a:p>
            <a:pPr algn="just"/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</a:t>
            </a: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procedure predicts only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loading noise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contribution.</a:t>
            </a:r>
          </a:p>
          <a:p>
            <a:pPr algn="just"/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 </a:t>
            </a:r>
            <a:r>
              <a:rPr lang="en-US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wing is removed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→ 	</a:t>
            </a:r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its wake becomes a non-homogeneous inflow conditions</a:t>
            </a:r>
            <a:endParaRPr lang="en-US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Hanson and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Parzych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formulation can be used, separating again between loading and thickness</a:t>
            </a: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noise.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7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 to contra rotating configurations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24866" y="922729"/>
            <a:ext cx="9400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Therefore the problem can be generalized by discussing the interaction between a downstream blade row and the flow generated by the upstream blade row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68223" r="12209" b="1332"/>
          <a:stretch/>
        </p:blipFill>
        <p:spPr bwMode="auto">
          <a:xfrm rot="5400000">
            <a:off x="842811" y="2673353"/>
            <a:ext cx="3642025" cy="1860551"/>
          </a:xfrm>
          <a:prstGeom prst="rect">
            <a:avLst/>
          </a:prstGeom>
          <a:solidFill>
            <a:srgbClr val="00A6D6"/>
          </a:solidFill>
          <a:ln>
            <a:noFill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2" t="976" r="13689" b="60785"/>
          <a:stretch/>
        </p:blipFill>
        <p:spPr bwMode="auto">
          <a:xfrm rot="5400000">
            <a:off x="3322487" y="2371730"/>
            <a:ext cx="3642025" cy="2336800"/>
          </a:xfrm>
          <a:prstGeom prst="rect">
            <a:avLst/>
          </a:prstGeom>
          <a:solidFill>
            <a:srgbClr val="00A6D6"/>
          </a:solidFill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625598" y="1771652"/>
            <a:ext cx="1968502" cy="3676650"/>
          </a:xfrm>
          <a:prstGeom prst="rect">
            <a:avLst/>
          </a:prstGeom>
          <a:solidFill>
            <a:srgbClr val="00A6D6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50351" r="12209" b="42999"/>
          <a:stretch/>
        </p:blipFill>
        <p:spPr bwMode="auto">
          <a:xfrm rot="5400000">
            <a:off x="1957236" y="3406778"/>
            <a:ext cx="3642025" cy="406399"/>
          </a:xfrm>
          <a:prstGeom prst="rect">
            <a:avLst/>
          </a:prstGeom>
          <a:solidFill>
            <a:srgbClr val="00A6D6"/>
          </a:solidFill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3981448" y="1781182"/>
            <a:ext cx="2330451" cy="3676650"/>
          </a:xfrm>
          <a:prstGeom prst="rect">
            <a:avLst/>
          </a:prstGeom>
          <a:solidFill>
            <a:srgbClr val="00A6D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5756" y="5539542"/>
            <a:ext cx="1504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Upstream R1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91306" y="5546964"/>
            <a:ext cx="1807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Downstream R2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21248" y="3445854"/>
            <a:ext cx="1302751" cy="2377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Arc 16"/>
          <p:cNvSpPr/>
          <p:nvPr/>
        </p:nvSpPr>
        <p:spPr>
          <a:xfrm flipH="1">
            <a:off x="1157319" y="2799369"/>
            <a:ext cx="396955" cy="1481521"/>
          </a:xfrm>
          <a:prstGeom prst="arc">
            <a:avLst>
              <a:gd name="adj1" fmla="val 2628521"/>
              <a:gd name="adj2" fmla="val 20859428"/>
            </a:avLst>
          </a:prstGeom>
          <a:noFill/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839" y="3103269"/>
            <a:ext cx="770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US" i="1" baseline="-25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∞</a:t>
            </a:r>
            <a:endParaRPr lang="nl-NL" i="1" baseline="-25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71996" y="1788965"/>
            <a:ext cx="4640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1:</a:t>
            </a: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Distorted velocity field downstream of the first row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823123" y="2676029"/>
                <a:ext cx="3112519" cy="895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charset="0"/>
                              <a:ea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−∞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smtClean="0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i="1" smtClean="0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GB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123" y="2676029"/>
                <a:ext cx="3112519" cy="89505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823123" y="3547377"/>
            <a:ext cx="4640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2:</a:t>
            </a: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distorted velocity generate an unsteady force on the downstream propeller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150704" y="4645712"/>
                <a:ext cx="6443239" cy="906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𝑑𝐹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𝑑𝐿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l-GR" i="1" smtClean="0">
                          <a:latin typeface="Cambria Math"/>
                          <a:ea typeface="Cambria Math"/>
                        </a:rPr>
                        <m:t>𝜌</m:t>
                      </m:r>
                      <m:sSup>
                        <m:sSupPr>
                          <m:ctrlPr>
                            <a:rPr lang="el-GR" i="1">
                              <a:latin typeface="Cambria Math" charset="0"/>
                              <a:ea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l-GR" i="1">
                                  <a:latin typeface="Cambria Math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/>
                          </m:sSubSup>
                        </m:e>
                        <m:sup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charset="0"/>
                              <a:ea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l-GR" i="1">
                                  <a:latin typeface="Cambria Math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sub>
                            <m:sup/>
                          </m:sSubSup>
                        </m:e>
                        <m:sup>
                          <m:d>
                            <m:dPr>
                              <m:ctrlPr>
                                <a:rPr lang="en-GB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l-GR" i="1">
                              <a:latin typeface="Cambria Math" charset="0"/>
                              <a:ea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l-GR" i="1">
                                  <a:latin typeface="Cambria Math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sub>
                            <m:sup/>
                          </m:sSubSup>
                        </m:e>
                        <m:sup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∙</m:t>
                      </m:r>
                    </m:oMath>
                  </m:oMathPara>
                </a14:m>
                <a:endParaRPr lang="en-GB" b="0" i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GB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 </m:t>
                            </m:r>
                            <m:r>
                              <a:rPr lang="en-GB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GB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i="1">
                                <a:latin typeface="Cambria Math"/>
                                <a:ea typeface="Cambria Math"/>
                              </a:rPr>
                              <m:t>𝜏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i="1" smtClean="0">
                                    <a:latin typeface="Cambria Math"/>
                                    <a:ea typeface="Cambria Math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GB" b="0" i="1" smtClean="0">
                        <a:latin typeface="Cambria Math"/>
                        <a:ea typeface="Cambria Math"/>
                      </a:rPr>
                      <m:t>𝑑𝑟</m:t>
                    </m:r>
                    <m:r>
                      <a:rPr lang="en-GB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GB" b="0" i="1" smtClean="0">
                        <a:latin typeface="Cambria Math"/>
                        <a:ea typeface="Cambria Math"/>
                      </a:rPr>
                      <m:t>𝑐𝑑𝑋</m:t>
                    </m:r>
                  </m:oMath>
                </a14:m>
                <a:endParaRPr lang="en-GB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704" y="4645712"/>
                <a:ext cx="6443239" cy="90691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/>
          <p:cNvSpPr/>
          <p:nvPr/>
        </p:nvSpPr>
        <p:spPr>
          <a:xfrm rot="16200000">
            <a:off x="10949452" y="5162826"/>
            <a:ext cx="163204" cy="93600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87947" y="5794385"/>
            <a:ext cx="243412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Chord-based element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13445" y="5564801"/>
            <a:ext cx="17020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 function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8254336" y="5089633"/>
            <a:ext cx="970273" cy="457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349656" y="3132768"/>
            <a:ext cx="305332" cy="2286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467207" y="3350926"/>
            <a:ext cx="2067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N.B. retarded time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9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 to contra rotating configurations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24866" y="922729"/>
            <a:ext cx="9400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Therefore the problem can be generalized by discussing the interaction between a downstream blade row and the flow generated by the upstream blade row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68223" r="12209" b="1332"/>
          <a:stretch/>
        </p:blipFill>
        <p:spPr bwMode="auto">
          <a:xfrm rot="5400000">
            <a:off x="842811" y="2673353"/>
            <a:ext cx="3642025" cy="1860551"/>
          </a:xfrm>
          <a:prstGeom prst="rect">
            <a:avLst/>
          </a:prstGeom>
          <a:solidFill>
            <a:srgbClr val="00A6D6"/>
          </a:solidFill>
          <a:ln>
            <a:noFill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2" t="976" r="13689" b="60785"/>
          <a:stretch/>
        </p:blipFill>
        <p:spPr bwMode="auto">
          <a:xfrm rot="5400000">
            <a:off x="3322487" y="2371730"/>
            <a:ext cx="3642025" cy="2336800"/>
          </a:xfrm>
          <a:prstGeom prst="rect">
            <a:avLst/>
          </a:prstGeom>
          <a:solidFill>
            <a:srgbClr val="00A6D6"/>
          </a:solidFill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625598" y="1771652"/>
            <a:ext cx="1968502" cy="3676650"/>
          </a:xfrm>
          <a:prstGeom prst="rect">
            <a:avLst/>
          </a:prstGeom>
          <a:solidFill>
            <a:srgbClr val="00A6D6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50351" r="12209" b="42999"/>
          <a:stretch/>
        </p:blipFill>
        <p:spPr bwMode="auto">
          <a:xfrm rot="5400000">
            <a:off x="1957236" y="3406778"/>
            <a:ext cx="3642025" cy="406399"/>
          </a:xfrm>
          <a:prstGeom prst="rect">
            <a:avLst/>
          </a:prstGeom>
          <a:solidFill>
            <a:srgbClr val="00A6D6"/>
          </a:solidFill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3981448" y="1781182"/>
            <a:ext cx="2330451" cy="3676650"/>
          </a:xfrm>
          <a:prstGeom prst="rect">
            <a:avLst/>
          </a:prstGeom>
          <a:solidFill>
            <a:srgbClr val="00A6D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5756" y="5539542"/>
            <a:ext cx="1504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Upstream R1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91306" y="5546964"/>
            <a:ext cx="1807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Downstream R2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21248" y="3445854"/>
            <a:ext cx="1302751" cy="2377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Arc 16"/>
          <p:cNvSpPr/>
          <p:nvPr/>
        </p:nvSpPr>
        <p:spPr>
          <a:xfrm flipH="1">
            <a:off x="1157319" y="2799369"/>
            <a:ext cx="396955" cy="1481521"/>
          </a:xfrm>
          <a:prstGeom prst="arc">
            <a:avLst>
              <a:gd name="adj1" fmla="val 2628521"/>
              <a:gd name="adj2" fmla="val 20859428"/>
            </a:avLst>
          </a:prstGeom>
          <a:noFill/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839" y="3103269"/>
            <a:ext cx="770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US" i="1" baseline="-25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∞</a:t>
            </a:r>
            <a:endParaRPr lang="nl-NL" i="1" baseline="-25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71996" y="1788965"/>
            <a:ext cx="4640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3:</a:t>
            </a: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now use the acoustic pressure due to a moving point force FWH equation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823123" y="2676029"/>
                <a:ext cx="3194208" cy="716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4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𝑑𝑝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GB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acc>
                                <m:accPr>
                                  <m:chr m:val="̅"/>
                                  <m:ctrlPr>
                                    <a:rPr lang="en-GB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/>
                                      <a:ea typeface="Cambria Math"/>
                                    </a:rPr>
                                    <m:t>𝐹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GB" i="1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i="1" smtClean="0">
                                          <a:latin typeface="Cambria Math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GB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(1−</m:t>
                              </m:r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𝑀</m:t>
                              </m:r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123" y="2676029"/>
                <a:ext cx="3194208" cy="7168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823123" y="3394559"/>
                <a:ext cx="1940338" cy="66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𝑅</m:t>
                          </m:r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/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1−</m:t>
                          </m:r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𝑀𝑐𝑜𝑠</m:t>
                          </m:r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GB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123" y="3394559"/>
                <a:ext cx="1940338" cy="6674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092033" y="3540129"/>
                <a:ext cx="222823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nl-NL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= </a:t>
                </a:r>
                <a:r>
                  <a:rPr lang="nl-NL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angle</a:t>
                </a:r>
                <a:r>
                  <a:rPr lang="nl-NL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nl-NL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between</a:t>
                </a:r>
                <a:r>
                  <a:rPr lang="nl-NL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nl-NL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observer</a:t>
                </a:r>
                <a:r>
                  <a:rPr lang="nl-NL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nl-NL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and</a:t>
                </a:r>
                <a:r>
                  <a:rPr lang="nl-NL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flight </a:t>
                </a:r>
                <a:r>
                  <a:rPr lang="nl-NL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axis</a:t>
                </a:r>
                <a:r>
                  <a:rPr lang="nl-NL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at time </a:t>
                </a:r>
                <a:r>
                  <a:rPr lang="el-GR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τ</a:t>
                </a:r>
                <a:endParaRPr lang="nl-NL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033" y="3540129"/>
                <a:ext cx="2228239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2186" t="-3311" b="-993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996113" y="4623634"/>
            <a:ext cx="42510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4: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far field solution of the blade loading can be found by integration of </a:t>
            </a:r>
            <a:r>
              <a:rPr lang="en-US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the far field.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5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content</a:t>
            </a:r>
          </a:p>
          <a:p>
            <a:endParaRPr lang="en-US" sz="2400" i="1" dirty="0">
              <a:solidFill>
                <a:srgbClr val="00A6D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 smtClean="0">
              <a:solidFill>
                <a:srgbClr val="00A6D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Propeller sources of noise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Harmonic, unsteady and random components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Harmonic noise prediction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 to contra-rotating propeller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GB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 </a:t>
            </a:r>
            <a:r>
              <a:rPr lang="en-US" sz="2800" b="1" i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contra rotating </a:t>
            </a:r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24866" y="922729"/>
            <a:ext cx="9400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Therefore the problem can be generalized by discussing the interaction between a downstream blade row and the flow generated by the upstream blade row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68223" r="12209" b="1332"/>
          <a:stretch/>
        </p:blipFill>
        <p:spPr bwMode="auto">
          <a:xfrm rot="5400000">
            <a:off x="842811" y="2673353"/>
            <a:ext cx="3642025" cy="1860551"/>
          </a:xfrm>
          <a:prstGeom prst="rect">
            <a:avLst/>
          </a:prstGeom>
          <a:solidFill>
            <a:srgbClr val="00A6D6"/>
          </a:solidFill>
          <a:ln>
            <a:noFill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2" t="976" r="13689" b="60785"/>
          <a:stretch/>
        </p:blipFill>
        <p:spPr bwMode="auto">
          <a:xfrm rot="5400000">
            <a:off x="3322487" y="2371730"/>
            <a:ext cx="3642025" cy="2336800"/>
          </a:xfrm>
          <a:prstGeom prst="rect">
            <a:avLst/>
          </a:prstGeom>
          <a:solidFill>
            <a:srgbClr val="00A6D6"/>
          </a:solidFill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625598" y="1771652"/>
            <a:ext cx="1968502" cy="3676650"/>
          </a:xfrm>
          <a:prstGeom prst="rect">
            <a:avLst/>
          </a:prstGeom>
          <a:solidFill>
            <a:srgbClr val="00A6D6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50351" r="12209" b="42999"/>
          <a:stretch/>
        </p:blipFill>
        <p:spPr bwMode="auto">
          <a:xfrm rot="5400000">
            <a:off x="1957236" y="3406778"/>
            <a:ext cx="3642025" cy="406399"/>
          </a:xfrm>
          <a:prstGeom prst="rect">
            <a:avLst/>
          </a:prstGeom>
          <a:solidFill>
            <a:srgbClr val="00A6D6"/>
          </a:solidFill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3981448" y="1781182"/>
            <a:ext cx="2330451" cy="3676650"/>
          </a:xfrm>
          <a:prstGeom prst="rect">
            <a:avLst/>
          </a:prstGeom>
          <a:solidFill>
            <a:srgbClr val="00A6D6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95756" y="5539542"/>
            <a:ext cx="1504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Upstream R1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91306" y="5546964"/>
            <a:ext cx="1807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Downstream R2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21248" y="3445854"/>
            <a:ext cx="1302751" cy="2377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Arc 16"/>
          <p:cNvSpPr/>
          <p:nvPr/>
        </p:nvSpPr>
        <p:spPr>
          <a:xfrm flipH="1">
            <a:off x="1157319" y="2799369"/>
            <a:ext cx="396955" cy="1481521"/>
          </a:xfrm>
          <a:prstGeom prst="arc">
            <a:avLst>
              <a:gd name="adj1" fmla="val 2628521"/>
              <a:gd name="adj2" fmla="val 20859428"/>
            </a:avLst>
          </a:prstGeom>
          <a:noFill/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839" y="3103269"/>
            <a:ext cx="770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US" i="1" baseline="-25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∞</a:t>
            </a:r>
            <a:endParaRPr lang="nl-NL" i="1" baseline="-25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00800" y="1674272"/>
            <a:ext cx="46885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5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still miss the contribution due to the impingement of the wakes of the first rotor on the second one.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modelling is quite complicated and usually carried out with: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Prandtl’s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Wake Model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Arial"/>
                <a:ea typeface="Tahoma" panose="020B0604030504040204" pitchFamily="34" charset="0"/>
                <a:cs typeface="Arial"/>
              </a:rPr>
              <a:t>→ </a:t>
            </a:r>
            <a:r>
              <a:rPr lang="en-US" dirty="0" smtClean="0">
                <a:latin typeface="Arial"/>
                <a:ea typeface="Tahoma" panose="020B0604030504040204" pitchFamily="34" charset="0"/>
                <a:cs typeface="Arial"/>
              </a:rPr>
              <a:t>u’~X</a:t>
            </a:r>
            <a:r>
              <a:rPr lang="en-US" baseline="30000" dirty="0" smtClean="0">
                <a:latin typeface="Arial"/>
                <a:ea typeface="Tahoma" panose="020B0604030504040204" pitchFamily="34" charset="0"/>
                <a:cs typeface="Arial"/>
              </a:rPr>
              <a:t>-1/2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Schlichting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Wake Model 	(wake width b)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latin typeface="Arial"/>
                <a:ea typeface="Tahoma" panose="020B0604030504040204" pitchFamily="34" charset="0"/>
                <a:cs typeface="Arial"/>
              </a:rPr>
              <a:t>→  prop. to </a:t>
            </a:r>
            <a:r>
              <a:rPr lang="en-US" i="1" dirty="0" smtClean="0">
                <a:latin typeface="Arial"/>
                <a:ea typeface="Tahoma" panose="020B0604030504040204" pitchFamily="34" charset="0"/>
                <a:cs typeface="Arial"/>
              </a:rPr>
              <a:t>C</a:t>
            </a:r>
            <a:r>
              <a:rPr lang="en-US" i="1" baseline="-25000" dirty="0" smtClean="0">
                <a:latin typeface="Arial"/>
                <a:ea typeface="Tahoma" panose="020B0604030504040204" pitchFamily="34" charset="0"/>
                <a:cs typeface="Arial"/>
              </a:rPr>
              <a:t>D </a:t>
            </a:r>
            <a:r>
              <a:rPr lang="en-US" i="1" dirty="0" smtClean="0">
                <a:latin typeface="Arial"/>
                <a:ea typeface="Tahoma" panose="020B0604030504040204" pitchFamily="34" charset="0"/>
                <a:cs typeface="Arial"/>
              </a:rPr>
              <a:t>(drag </a:t>
            </a:r>
            <a:r>
              <a:rPr lang="en-US" i="1" dirty="0" err="1" smtClean="0">
                <a:latin typeface="Arial"/>
                <a:ea typeface="Tahoma" panose="020B0604030504040204" pitchFamily="34" charset="0"/>
                <a:cs typeface="Arial"/>
              </a:rPr>
              <a:t>coeff</a:t>
            </a:r>
            <a:r>
              <a:rPr lang="en-US" i="1" dirty="0" smtClean="0">
                <a:latin typeface="Arial"/>
                <a:ea typeface="Tahoma" panose="020B0604030504040204" pitchFamily="34" charset="0"/>
                <a:cs typeface="Arial"/>
              </a:rPr>
              <a:t>.) and chord</a:t>
            </a:r>
            <a:endParaRPr lang="en-US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Gaussian Wake Model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Arial"/>
                <a:ea typeface="Tahoma" panose="020B0604030504040204" pitchFamily="34" charset="0"/>
                <a:cs typeface="Arial"/>
              </a:rPr>
              <a:t>→ </a:t>
            </a:r>
            <a:r>
              <a:rPr lang="en-US" dirty="0" smtClean="0">
                <a:latin typeface="Arial"/>
                <a:ea typeface="Tahoma" panose="020B0604030504040204" pitchFamily="34" charset="0"/>
                <a:cs typeface="Arial"/>
              </a:rPr>
              <a:t>model for the velocity distribution, exponential form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/>
              <a:ea typeface="Tahoma" panose="020B0604030504040204" pitchFamily="34" charset="0"/>
              <a:cs typeface="Arial"/>
            </a:endParaRPr>
          </a:p>
          <a:p>
            <a:pPr algn="just"/>
            <a:r>
              <a:rPr lang="en-US" dirty="0" smtClean="0">
                <a:latin typeface="Arial"/>
                <a:ea typeface="Tahoma" panose="020B0604030504040204" pitchFamily="34" charset="0"/>
                <a:cs typeface="Arial"/>
              </a:rPr>
              <a:t>The models are propagated as change in velocity again similarly to step 3!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examples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866" y="922729"/>
            <a:ext cx="9400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overview,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Vanderover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Visser: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3"/>
          <a:stretch/>
        </p:blipFill>
        <p:spPr bwMode="auto">
          <a:xfrm>
            <a:off x="1724866" y="1292061"/>
            <a:ext cx="3646207" cy="176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13665" y="3055422"/>
            <a:ext cx="1782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Rotating Propeller SRP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766583" y="3079231"/>
            <a:ext cx="1782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Contra Rotating Propeller</a:t>
            </a:r>
            <a:endParaRPr lang="nl-NL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517" y="3984809"/>
            <a:ext cx="3919911" cy="190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67" y="1506462"/>
            <a:ext cx="4785883" cy="43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13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examples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866" y="922729"/>
            <a:ext cx="9400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 overview,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Vanderover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Visser:</a:t>
            </a:r>
            <a:endParaRPr lang="nl-N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3"/>
          <a:stretch/>
        </p:blipFill>
        <p:spPr bwMode="auto">
          <a:xfrm>
            <a:off x="1724866" y="1292061"/>
            <a:ext cx="3646207" cy="176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13665" y="3055422"/>
            <a:ext cx="1782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Rotating Propeller SRP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3766583" y="3079231"/>
            <a:ext cx="1782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Contra Rotating Propeller</a:t>
            </a:r>
            <a:endParaRPr lang="nl-NL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02"/>
          <a:stretch/>
        </p:blipFill>
        <p:spPr bwMode="auto">
          <a:xfrm>
            <a:off x="5549144" y="1292061"/>
            <a:ext cx="5760000" cy="498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427" y="3697825"/>
            <a:ext cx="3751717" cy="273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6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objectives</a:t>
            </a:r>
          </a:p>
          <a:p>
            <a:endParaRPr lang="en-US" sz="2400" i="1" dirty="0">
              <a:solidFill>
                <a:srgbClr val="00A6D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400" dirty="0" smtClean="0">
              <a:solidFill>
                <a:srgbClr val="00A6D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what the sources of propeller noise are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able to differentiate between thickness noise, loading noise and non-</a:t>
            </a:r>
            <a:r>
              <a:rPr lang="en-GB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linearities</a:t>
            </a:r>
            <a:endParaRPr lang="en-GB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the procedure to predict noise in multiple propellers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Sketch the procedure to predict noise in more complex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86444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7639" y="922990"/>
            <a:ext cx="9829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Propellers are generally open (unshrouded) rotating bladed devices. They have been used extensively from the 1940’s for efficient propulsion.</a:t>
            </a:r>
          </a:p>
        </p:txBody>
      </p:sp>
      <p:pic>
        <p:nvPicPr>
          <p:cNvPr id="7" name="Picture 2" descr="Image result for propeller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"/>
          <a:stretch/>
        </p:blipFill>
        <p:spPr bwMode="auto">
          <a:xfrm>
            <a:off x="3486150" y="1823160"/>
            <a:ext cx="4054025" cy="262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ropelle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r="-1"/>
          <a:stretch/>
        </p:blipFill>
        <p:spPr bwMode="auto">
          <a:xfrm>
            <a:off x="0" y="1823160"/>
            <a:ext cx="3486150" cy="262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ropeller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" b="1"/>
          <a:stretch/>
        </p:blipFill>
        <p:spPr bwMode="auto">
          <a:xfrm>
            <a:off x="7540175" y="1823159"/>
            <a:ext cx="3981900" cy="262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ropeller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8" t="28563" r="1563" b="25331"/>
          <a:stretch/>
        </p:blipFill>
        <p:spPr bwMode="auto">
          <a:xfrm>
            <a:off x="6351362" y="4451350"/>
            <a:ext cx="5170712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ropeller aircraf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4" b="21938"/>
          <a:stretch/>
        </p:blipFill>
        <p:spPr bwMode="auto">
          <a:xfrm>
            <a:off x="2105025" y="4451350"/>
            <a:ext cx="4246337" cy="20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opeller aircraf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5" r="18553"/>
          <a:stretch/>
        </p:blipFill>
        <p:spPr bwMode="auto">
          <a:xfrm>
            <a:off x="-9524" y="4451350"/>
            <a:ext cx="2114549" cy="203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07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7639" y="922990"/>
            <a:ext cx="98290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important sources of noise for a propeller are:</a:t>
            </a:r>
          </a:p>
          <a:p>
            <a:pPr algn="just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Thickness noise 		→	Volume displacement of the blades</a:t>
            </a:r>
          </a:p>
          <a:p>
            <a:pPr marL="342900" indent="-342900" algn="just">
              <a:buAutoNum type="arabicParenR"/>
            </a:pPr>
            <a:endParaRPr lang="en-GB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 noise			→ 	Circumferential non-uniform loading (rotation)</a:t>
            </a:r>
          </a:p>
          <a:p>
            <a:pPr marL="342900" indent="-342900" algn="just">
              <a:buAutoNum type="arabicParenR"/>
            </a:pPr>
            <a:endParaRPr lang="en-GB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Unsteady loading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→	Inflow angle or inaccuracies in the blade pitch</a:t>
            </a:r>
          </a:p>
          <a:p>
            <a:pPr marL="342900" indent="-342900" algn="just">
              <a:buAutoNum type="arabicParenR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Quadrupole noise		→	Nonlinearities due to wake interaction</a:t>
            </a:r>
          </a:p>
          <a:p>
            <a:pPr marL="342900" indent="-342900" algn="just">
              <a:buAutoNum type="arabicParenR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Broadband noise		→	Rotating boundary layer in blade edge</a:t>
            </a:r>
          </a:p>
          <a:p>
            <a:pPr marL="342900" indent="-342900" algn="just">
              <a:buAutoNum type="arabicParenR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AutoNum type="arabicParenR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Installation noise		→	Interaction of wakes with surrounding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11224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7639" y="922990"/>
            <a:ext cx="9829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Aircraft applications, general configurations:</a:t>
            </a:r>
          </a:p>
        </p:txBody>
      </p:sp>
      <p:sp>
        <p:nvSpPr>
          <p:cNvPr id="2" name="Rectangle 1"/>
          <p:cNvSpPr/>
          <p:nvPr/>
        </p:nvSpPr>
        <p:spPr>
          <a:xfrm>
            <a:off x="3263660" y="1510705"/>
            <a:ext cx="8175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propellers: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Few straight narrow blades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High-performance → small velocity increase to large amount 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Moderate flight speed and subsonic rotation regime</a:t>
            </a:r>
          </a:p>
        </p:txBody>
      </p:sp>
      <p:sp>
        <p:nvSpPr>
          <p:cNvPr id="3" name="Rectangle 2"/>
          <p:cNvSpPr/>
          <p:nvPr/>
        </p:nvSpPr>
        <p:spPr>
          <a:xfrm>
            <a:off x="4938294" y="2935523"/>
            <a:ext cx="6015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Propfan</a:t>
            </a:r>
            <a:r>
              <a:rPr lang="en-GB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propulsion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subsonic speed propellers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in speed compensated by swept blades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Efficiency losses are compensated by number of blades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59213" y="4553014"/>
            <a:ext cx="49993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Counter-rotating </a:t>
            </a:r>
            <a:r>
              <a:rPr lang="en-GB" b="1" i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propfan</a:t>
            </a:r>
            <a:endParaRPr lang="en-GB" b="1" i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subsonic cruise speed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Recovering of swirl by second rotor/stator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in noise due to slipstream interaction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6" descr="Image result for propeller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888" y1="19077" x2="25888" y2="19077"/>
                        <a14:foregroundMark x1="70129" y1="20588" x2="70129" y2="20588"/>
                        <a14:foregroundMark x1="20282" y1="80310" x2="20282" y2="80310"/>
                        <a14:foregroundMark x1="33150" y1="88521" x2="33150" y2="88521"/>
                        <a14:foregroundMark x1="48284" y1="88521" x2="48284" y2="88521"/>
                        <a14:foregroundMark x1="63971" y1="88521" x2="63971" y2="88521"/>
                        <a14:foregroundMark x1="77972" y1="76593" x2="77972" y2="76593"/>
                        <a14:foregroundMark x1="18474" y1="14257" x2="18474" y2="14257"/>
                        <a14:foregroundMark x1="17065" y1="10743" x2="17065" y2="10743"/>
                        <a14:foregroundMark x1="23009" y1="19608" x2="23009" y2="19608"/>
                        <a14:foregroundMark x1="27727" y1="24959" x2="27727" y2="24959"/>
                        <a14:foregroundMark x1="33854" y1="27982" x2="33854" y2="27982"/>
                        <a14:foregroundMark x1="35968" y1="30556" x2="35968" y2="30556"/>
                        <a14:foregroundMark x1="36121" y1="32190" x2="36121" y2="32190"/>
                        <a14:foregroundMark x1="28615" y1="72100" x2="28615" y2="72100"/>
                        <a14:foregroundMark x1="24234" y1="79330" x2="24234" y2="79330"/>
                        <a14:foregroundMark x1="21599" y1="87949" x2="21599" y2="87949"/>
                        <a14:foregroundMark x1="12684" y1="81209" x2="90196" y2="90278"/>
                        <a14:foregroundMark x1="27911" y1="92647" x2="99816" y2="79330"/>
                        <a14:foregroundMark x1="21783" y1="96609" x2="99295" y2="91462"/>
                        <a14:foregroundMark x1="26685" y1="91462" x2="797" y2="92157"/>
                        <a14:foregroundMark x1="28952" y1="87745" x2="92" y2="76511"/>
                        <a14:foregroundMark x1="31066" y1="81658" x2="23192" y2="70221"/>
                        <a14:foregroundMark x1="21783" y1="94036" x2="276" y2="96814"/>
                        <a14:foregroundMark x1="5331" y1="74183" x2="5331" y2="74183"/>
                        <a14:foregroundMark x1="2206" y1="81209" x2="2206" y2="73243"/>
                        <a14:foregroundMark x1="22304" y1="73979" x2="92" y2="74183"/>
                        <a14:foregroundMark x1="21078" y1="76307" x2="99142" y2="74877"/>
                        <a14:foregroundMark x1="32629" y1="82843" x2="44884" y2="64379"/>
                        <a14:foregroundMark x1="39982" y1="81904" x2="66054" y2="20752"/>
                        <a14:foregroundMark x1="48223" y1="40850" x2="77420" y2="13521"/>
                        <a14:foregroundMark x1="46446" y1="45016" x2="72702" y2="22631"/>
                        <a14:foregroundMark x1="47855" y1="43627" x2="81464" y2="10989"/>
                        <a14:foregroundMark x1="44884" y1="43873" x2="16728" y2="9355"/>
                        <a14:foregroundMark x1="47518" y1="41054" x2="14277" y2="10049"/>
                        <a14:foregroundMark x1="14093" y1="12827" x2="14093" y2="12827"/>
                        <a14:foregroundMark x1="13388" y1="14257" x2="13388" y2="14257"/>
                        <a14:foregroundMark x1="54871" y1="30801" x2="54871" y2="30801"/>
                        <a14:foregroundMark x1="56955" y1="28922" x2="56955" y2="28922"/>
                        <a14:foregroundMark x1="61152" y1="90523" x2="97917" y2="99142"/>
                        <a14:foregroundMark x1="36305" y1="74673" x2="36305" y2="74673"/>
                        <a14:backgroundMark x1="19730" y1="39992" x2="19730" y2="39992"/>
                        <a14:backgroundMark x1="48284" y1="14624" x2="48284" y2="14624"/>
                        <a14:backgroundMark x1="81863" y1="39257" x2="81863" y2="39257"/>
                        <a14:backgroundMark x1="82445" y1="38480" x2="82445" y2="38480"/>
                        <a14:backgroundMark x1="88021" y1="6413" x2="88021" y2="6413"/>
                        <a14:backgroundMark x1="5178" y1="46732" x2="5178" y2="46732"/>
                        <a14:backgroundMark x1="7966" y1="13113" x2="7966" y2="13113"/>
                        <a14:backgroundMark x1="3401" y1="4453" x2="8670" y2="50408"/>
                        <a14:backgroundMark x1="10233" y1="24265" x2="25123" y2="55515"/>
                        <a14:backgroundMark x1="12868" y1="3758" x2="83915" y2="3758"/>
                        <a14:backgroundMark x1="35968" y1="71855" x2="35968" y2="71855"/>
                        <a14:backgroundMark x1="61152" y1="72345" x2="61152" y2="72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82" y="1510705"/>
            <a:ext cx="1360878" cy="102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ropfan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3" b="94500" l="6167" r="98000">
                        <a14:foregroundMark x1="78167" y1="60333" x2="78167" y2="60333"/>
                        <a14:foregroundMark x1="83667" y1="58417" x2="83667" y2="58417"/>
                        <a14:foregroundMark x1="80667" y1="59500" x2="80667" y2="5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658" y="2935523"/>
            <a:ext cx="1617491" cy="161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ontra rotating propeller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449" l="47931" r="94483">
                        <a14:foregroundMark x1="51552" y1="48980" x2="51552" y2="48980"/>
                        <a14:foregroundMark x1="53448" y1="46939" x2="53448" y2="46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570" b="673"/>
          <a:stretch/>
        </p:blipFill>
        <p:spPr bwMode="auto">
          <a:xfrm>
            <a:off x="4678976" y="4152900"/>
            <a:ext cx="1622053" cy="200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4" y="4420919"/>
            <a:ext cx="3819526" cy="205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87639" y="922990"/>
            <a:ext cx="98290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Propeller noise can be divided into:</a:t>
            </a:r>
          </a:p>
          <a:p>
            <a:pPr marL="342900" indent="-342900" algn="just">
              <a:buAutoNum type="arabicParenR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Harmonic noise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Broadband noise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Narrow-band random noise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b="1" i="1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Harmonic noise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 propeller running at  N[rpm] with B blades: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fundamental frequency is </a:t>
            </a:r>
            <a:r>
              <a:rPr lang="en-GB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NxB</a:t>
            </a:r>
            <a:endParaRPr lang="en-GB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Blade passage is at 1/(</a:t>
            </a:r>
            <a:r>
              <a:rPr lang="en-GB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NxB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Several harmonics are present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b="1" i="1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Broadband noise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frequencies and characteristics, similar to TBL-TE noise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b="1" i="1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Narrow-band random noise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energy is spread out in different frequencies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Still with a periodic footprint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482" y="1942659"/>
            <a:ext cx="4589718" cy="2343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863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Steady sources of noise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7639" y="922990"/>
            <a:ext cx="98290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Steady sources are constant with respect to 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“an observer moving with the blade”</a:t>
            </a:r>
          </a:p>
          <a:p>
            <a:pPr algn="just"/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thickness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loading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(Non-linear) quadrupole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dirty="0">
              <a:solidFill>
                <a:srgbClr val="00A6D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b="1" i="1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thickness	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	monopole distribution, important at high speeds !!!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Transverse </a:t>
            </a:r>
            <a:r>
              <a:rPr lang="en-GB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periodic displacement of the air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the </a:t>
            </a:r>
            <a:r>
              <a:rPr lang="en-GB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volume of a passing element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Dependent to blade volume and airfoil shape: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Frequencies function of	→	blade cross-section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rotational speeds</a:t>
            </a:r>
          </a:p>
          <a:p>
            <a:pPr algn="just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b="1" i="1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 noise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Thrust and torque 	→	 important at moderate speeds, dipoles </a:t>
            </a:r>
          </a:p>
          <a:p>
            <a:pPr algn="just"/>
            <a:endParaRPr lang="en-GB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b="1" i="1" dirty="0" smtClean="0">
                <a:solidFill>
                  <a:srgbClr val="00A6D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Quadrupoles</a:t>
            </a:r>
          </a:p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high speeds, especially at transonic and for swept blades, high-tip-speed propellers and helicopter rotors.</a:t>
            </a:r>
          </a:p>
        </p:txBody>
      </p:sp>
    </p:spTree>
    <p:extLst>
      <p:ext uri="{BB962C8B-B14F-4D97-AF65-F5344CB8AC3E}">
        <p14:creationId xmlns:p14="http://schemas.microsoft.com/office/powerpoint/2010/main" val="19393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7640" y="241160"/>
            <a:ext cx="993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Unsteady and random sources of noise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7639" y="922990"/>
            <a:ext cx="98290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Unsteady sources are time dependent in “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rotating frame of reference of the blade”</a:t>
            </a:r>
          </a:p>
          <a:p>
            <a:pPr algn="just"/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Periodic and random variation 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loading of the blades: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Inflow angle, seen as periodic change of angle of attack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Unsteady sources in the blades (blades pitch mismatch)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contra-rotating propellers → interaction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fields due to inlets or wings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t="4335" r="3409" b="2830"/>
          <a:stretch/>
        </p:blipFill>
        <p:spPr bwMode="auto">
          <a:xfrm>
            <a:off x="2781299" y="3145814"/>
            <a:ext cx="2971799" cy="206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6242" r="5339"/>
          <a:stretch/>
        </p:blipFill>
        <p:spPr bwMode="auto">
          <a:xfrm>
            <a:off x="6248399" y="3058137"/>
            <a:ext cx="2644775" cy="204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87640" y="5329783"/>
            <a:ext cx="95280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sources of noise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propellers are sources of broadband 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noise: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Inflow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turbulence and interaction with the blade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Turbulent boundary-layer trailing-edge 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noise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thema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Standaardthema.thmx</Template>
  <TotalTime>19238</TotalTime>
  <Words>1404</Words>
  <Application>Microsoft Macintosh PowerPoint</Application>
  <PresentationFormat>Custom</PresentationFormat>
  <Paragraphs>270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ＭＳ Ｐゴシック</vt:lpstr>
      <vt:lpstr>Tahoma</vt:lpstr>
      <vt:lpstr>Standaardthema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Paul Ouwerkerk</dc:creator>
  <cp:lastModifiedBy>David Oort</cp:lastModifiedBy>
  <cp:revision>443</cp:revision>
  <dcterms:created xsi:type="dcterms:W3CDTF">2015-03-11T20:01:43Z</dcterms:created>
  <dcterms:modified xsi:type="dcterms:W3CDTF">2019-03-07T15:35:51Z</dcterms:modified>
</cp:coreProperties>
</file>